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tmp" ContentType="image/png"/>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media/image9.bin" ContentType="image/png"/>
  <Override PartName="/ppt/media/image10.bin" ContentType="image/png"/>
  <Override PartName="/ppt/media/image11.bin" ContentType="image/png"/>
  <Override PartName="/ppt/media/image12.bin" ContentType="image/png"/>
  <Override PartName="/ppt/media/image13.bin" ContentType="image/png"/>
  <Override PartName="/ppt/media/image14.bin" ContentType="image/png"/>
  <Override PartName="/ppt/media/image15.bin" ContentType="image/png"/>
  <Override PartName="/ppt/media/image16.bin" ContentType="image/png"/>
  <Override PartName="/ppt/media/image17.bin" ContentType="image/png"/>
  <Override PartName="/ppt/theme/theme2.xml" ContentType="application/vnd.openxmlformats-officedocument.theme+xml"/>
  <Override PartName="/ppt/tags/tag12.xml" ContentType="application/vnd.openxmlformats-officedocument.presentationml.tags+xml"/>
  <Override PartName="/ppt/notesSlides/notesSlide1.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notesSlides/notesSlide3.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notesSlides/notesSlide4.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0"/>
  </p:notesMasterIdLst>
  <p:sldIdLst>
    <p:sldId id="1244" r:id="rId5"/>
    <p:sldId id="324" r:id="rId6"/>
    <p:sldId id="1247" r:id="rId7"/>
    <p:sldId id="1248" r:id="rId8"/>
    <p:sldId id="1246" r:id="rId9"/>
  </p:sldIdLst>
  <p:sldSz cx="12192000" cy="6858000"/>
  <p:notesSz cx="6858000" cy="91440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4366"/>
    <a:srgbClr val="006EB6"/>
    <a:srgbClr val="ADCFF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BC52C9-BAB6-46F6-B421-C1038314D38A}" v="1" dt="2020-10-23T11:32:01.2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0" d="100"/>
          <a:sy n="110" d="100"/>
        </p:scale>
        <p:origin x="552" y="10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DEF067-E449-471E-97EB-F9C6F9C54423}" type="datetimeFigureOut">
              <a:rPr lang="en-US" smtClean="0"/>
              <a:t>3/4/2021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EF3C64-53B3-4A47-8D91-C65D7D14DFB9}" type="slidenum">
              <a:rPr lang="en-US" smtClean="0"/>
              <a:t>‹#›</a:t>
            </a:fld>
            <a:endParaRPr lang="en-US"/>
          </a:p>
        </p:txBody>
      </p:sp>
    </p:spTree>
    <p:extLst>
      <p:ext uri="{BB962C8B-B14F-4D97-AF65-F5344CB8AC3E}">
        <p14:creationId xmlns:p14="http://schemas.microsoft.com/office/powerpoint/2010/main" val="3607790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5"/>
          </p:nvPr>
        </p:nvSpPr>
        <p:spPr/>
        <p:txBody>
          <a:bodyPr/>
          <a:lstStyle/>
          <a:p>
            <a:fld id="{62B187B1-2215-4DDB-985E-1DA1580C0A1B}" type="slidenum">
              <a:rPr lang="en-GB" smtClean="0"/>
              <a:t>1</a:t>
            </a:fld>
            <a:endParaRPr lang="en-GB" dirty="0"/>
          </a:p>
        </p:txBody>
      </p:sp>
    </p:spTree>
    <p:extLst>
      <p:ext uri="{BB962C8B-B14F-4D97-AF65-F5344CB8AC3E}">
        <p14:creationId xmlns:p14="http://schemas.microsoft.com/office/powerpoint/2010/main" val="19678810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5211691-A7AC-48E7-919A-A4FFD3DC0957}" type="slidenum">
              <a:rPr lang="en-GB" smtClean="0"/>
              <a:t>2</a:t>
            </a:fld>
            <a:endParaRPr lang="en-GB"/>
          </a:p>
        </p:txBody>
      </p:sp>
    </p:spTree>
    <p:extLst>
      <p:ext uri="{BB962C8B-B14F-4D97-AF65-F5344CB8AC3E}">
        <p14:creationId xmlns:p14="http://schemas.microsoft.com/office/powerpoint/2010/main" val="398030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5"/>
          </p:nvPr>
        </p:nvSpPr>
        <p:spPr/>
        <p:txBody>
          <a:bodyPr/>
          <a:lstStyle/>
          <a:p>
            <a:fld id="{62B187B1-2215-4DDB-985E-1DA1580C0A1B}" type="slidenum">
              <a:rPr lang="en-GB" smtClean="0"/>
              <a:t>3</a:t>
            </a:fld>
            <a:endParaRPr lang="en-GB" dirty="0"/>
          </a:p>
        </p:txBody>
      </p:sp>
    </p:spTree>
    <p:extLst>
      <p:ext uri="{BB962C8B-B14F-4D97-AF65-F5344CB8AC3E}">
        <p14:creationId xmlns:p14="http://schemas.microsoft.com/office/powerpoint/2010/main" val="1227318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5211691-A7AC-48E7-919A-A4FFD3DC0957}" type="slidenum">
              <a:rPr lang="en-GB" smtClean="0"/>
              <a:t>4</a:t>
            </a:fld>
            <a:endParaRPr lang="en-GB"/>
          </a:p>
        </p:txBody>
      </p:sp>
    </p:spTree>
    <p:extLst>
      <p:ext uri="{BB962C8B-B14F-4D97-AF65-F5344CB8AC3E}">
        <p14:creationId xmlns:p14="http://schemas.microsoft.com/office/powerpoint/2010/main" val="33752178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9436F85-577F-4A92-A47F-D540A2BCC821}" type="slidenum">
              <a:rPr lang="en-GB" smtClean="0"/>
              <a:pPr/>
              <a:t>5</a:t>
            </a:fld>
            <a:endParaRPr lang="en-GB"/>
          </a:p>
        </p:txBody>
      </p:sp>
    </p:spTree>
    <p:extLst>
      <p:ext uri="{BB962C8B-B14F-4D97-AF65-F5344CB8AC3E}">
        <p14:creationId xmlns:p14="http://schemas.microsoft.com/office/powerpoint/2010/main" val="6079006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image" Target="../media/image7.emf"/><Relationship Id="rId4" Type="http://schemas.openxmlformats.org/officeDocument/2006/relationships/oleObject" Target="../embeddings/oleObject2.bin"/></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image" Target="../media/image8.emf"/><Relationship Id="rId4" Type="http://schemas.openxmlformats.org/officeDocument/2006/relationships/oleObject" Target="../embeddings/oleObject3.bin"/></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ags" Target="../tags/tag8.xml"/><Relationship Id="rId5" Type="http://schemas.openxmlformats.org/officeDocument/2006/relationships/image" Target="../media/image8.emf"/><Relationship Id="rId4" Type="http://schemas.openxmlformats.org/officeDocument/2006/relationships/oleObject" Target="../embeddings/oleObject4.bin"/></Relationships>
</file>

<file path=ppt/slideLayouts/_rels/slideLayout2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tags" Target="../tags/tag10.xml"/><Relationship Id="rId5" Type="http://schemas.openxmlformats.org/officeDocument/2006/relationships/image" Target="../media/image8.emf"/><Relationship Id="rId4" Type="http://schemas.openxmlformats.org/officeDocument/2006/relationships/oleObject" Target="../embeddings/oleObject5.bin"/></Relationships>
</file>

<file path=ppt/slideLayouts/_rels/slideLayout29.xml.rels><?xml version="1.0" encoding="UTF-8" standalone="yes"?>
<Relationships xmlns="http://schemas.openxmlformats.org/package/2006/relationships"><Relationship Id="rId8" Type="http://schemas.openxmlformats.org/officeDocument/2006/relationships/image" Target="../media/image15.bin"/><Relationship Id="rId3" Type="http://schemas.openxmlformats.org/officeDocument/2006/relationships/image" Target="../media/image10.bin"/><Relationship Id="rId7" Type="http://schemas.openxmlformats.org/officeDocument/2006/relationships/image" Target="../media/image14.bin"/><Relationship Id="rId2" Type="http://schemas.openxmlformats.org/officeDocument/2006/relationships/image" Target="../media/image9.bin"/><Relationship Id="rId1" Type="http://schemas.openxmlformats.org/officeDocument/2006/relationships/slideMaster" Target="../slideMasters/slideMaster1.xml"/><Relationship Id="rId6" Type="http://schemas.openxmlformats.org/officeDocument/2006/relationships/image" Target="../media/image13.bin"/><Relationship Id="rId5" Type="http://schemas.openxmlformats.org/officeDocument/2006/relationships/image" Target="../media/image12.bin"/><Relationship Id="rId10" Type="http://schemas.openxmlformats.org/officeDocument/2006/relationships/image" Target="../media/image17.bin"/><Relationship Id="rId4" Type="http://schemas.openxmlformats.org/officeDocument/2006/relationships/image" Target="../media/image11.bin"/><Relationship Id="rId9" Type="http://schemas.openxmlformats.org/officeDocument/2006/relationships/image" Target="../media/image16.bin"/></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light grey">
    <p:spTree>
      <p:nvGrpSpPr>
        <p:cNvPr id="1" name=""/>
        <p:cNvGrpSpPr/>
        <p:nvPr/>
      </p:nvGrpSpPr>
      <p:grpSpPr>
        <a:xfrm>
          <a:off x="0" y="0"/>
          <a:ext cx="0" cy="0"/>
          <a:chOff x="0" y="0"/>
          <a:chExt cx="0" cy="0"/>
        </a:xfrm>
      </p:grpSpPr>
      <p:sp>
        <p:nvSpPr>
          <p:cNvPr id="33" name="Background"/>
          <p:cNvSpPr/>
          <p:nvPr/>
        </p:nvSpPr>
        <p:spPr>
          <a:xfrm>
            <a:off x="0" y="0"/>
            <a:ext cx="12189600" cy="6858000"/>
          </a:xfrm>
          <a:prstGeom prst="rect">
            <a:avLst/>
          </a:prstGeom>
          <a:solidFill>
            <a:srgbClr val="EBEBEC"/>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2" name="Title 1"/>
          <p:cNvSpPr>
            <a:spLocks noGrp="1"/>
          </p:cNvSpPr>
          <p:nvPr>
            <p:ph type="ctrTitle" hasCustomPrompt="1"/>
          </p:nvPr>
        </p:nvSpPr>
        <p:spPr>
          <a:xfrm>
            <a:off x="3326834" y="675392"/>
            <a:ext cx="5467917" cy="4766558"/>
          </a:xfrm>
        </p:spPr>
        <p:txBody>
          <a:bodyPr anchor="t" anchorCtr="0"/>
          <a:lstStyle>
            <a:lvl1pPr algn="l">
              <a:lnSpc>
                <a:spcPct val="83000"/>
              </a:lnSpc>
              <a:defRPr sz="7800">
                <a:solidFill>
                  <a:srgbClr val="006EB6"/>
                </a:solidFill>
              </a:defRPr>
            </a:lvl1pPr>
          </a:lstStyle>
          <a:p>
            <a:r>
              <a:rPr lang="en-GB"/>
              <a:t>Click to add title</a:t>
            </a:r>
          </a:p>
        </p:txBody>
      </p:sp>
      <p:sp>
        <p:nvSpPr>
          <p:cNvPr id="3" name="USR_Name"/>
          <p:cNvSpPr>
            <a:spLocks noGrp="1"/>
          </p:cNvSpPr>
          <p:nvPr>
            <p:ph type="subTitle" idx="1" hasCustomPrompt="1"/>
          </p:nvPr>
        </p:nvSpPr>
        <p:spPr>
          <a:xfrm>
            <a:off x="6094413" y="6041776"/>
            <a:ext cx="5399086" cy="279799"/>
          </a:xfrm>
        </p:spPr>
        <p:txBody>
          <a:bodyPr anchor="b" anchorCtr="0"/>
          <a:lstStyle>
            <a:lvl1pPr marL="0" indent="0" algn="r">
              <a:buNone/>
              <a:defRPr sz="135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Frigg Harlung-Jensen</a:t>
            </a:r>
          </a:p>
        </p:txBody>
      </p:sp>
      <p:sp>
        <p:nvSpPr>
          <p:cNvPr id="4" name="Date_DateCustomA"/>
          <p:cNvSpPr>
            <a:spLocks noGrp="1"/>
          </p:cNvSpPr>
          <p:nvPr>
            <p:ph type="dt" sz="half" idx="10"/>
          </p:nvPr>
        </p:nvSpPr>
        <p:spPr>
          <a:xfrm>
            <a:off x="8794752" y="6321576"/>
            <a:ext cx="2698748" cy="176724"/>
          </a:xfrm>
        </p:spPr>
        <p:txBody>
          <a:bodyPr/>
          <a:lstStyle>
            <a:lvl1pPr>
              <a:defRPr sz="1350">
                <a:solidFill>
                  <a:srgbClr val="006EB6"/>
                </a:solidFill>
              </a:defRPr>
            </a:lvl1pPr>
          </a:lstStyle>
          <a:p>
            <a:fld id="{53312A93-345B-435C-B53D-98EC0D48AB4C}" type="datetimeFigureOut">
              <a:rPr lang="en-US" smtClean="0"/>
              <a:t>3/4/2021</a:t>
            </a:fld>
            <a:endParaRPr lang="en-US"/>
          </a:p>
        </p:txBody>
      </p:sp>
      <p:sp>
        <p:nvSpPr>
          <p:cNvPr id="5" name="Footer Placeholder 4" hidden="1"/>
          <p:cNvSpPr>
            <a:spLocks noGrp="1"/>
          </p:cNvSpPr>
          <p:nvPr>
            <p:ph type="ftr" sz="quarter" idx="11"/>
          </p:nvPr>
        </p:nvSpPr>
        <p:spPr>
          <a:xfrm>
            <a:off x="3395663" y="6935411"/>
            <a:ext cx="5400675" cy="222501"/>
          </a:xfrm>
        </p:spPr>
        <p:txBody>
          <a:bodyPr/>
          <a:lstStyle>
            <a:lvl1pPr>
              <a:defRPr sz="100">
                <a:solidFill>
                  <a:schemeClr val="bg1"/>
                </a:solidFill>
              </a:defRPr>
            </a:lvl1pPr>
          </a:lstStyle>
          <a:p>
            <a:endParaRPr lang="en-US"/>
          </a:p>
        </p:txBody>
      </p:sp>
      <p:sp>
        <p:nvSpPr>
          <p:cNvPr id="6" name="Slide Number Placeholder 5" hidden="1"/>
          <p:cNvSpPr>
            <a:spLocks noGrp="1"/>
          </p:cNvSpPr>
          <p:nvPr>
            <p:ph type="sldNum" sz="quarter" idx="12"/>
          </p:nvPr>
        </p:nvSpPr>
        <p:spPr>
          <a:xfrm>
            <a:off x="8796338" y="6520734"/>
            <a:ext cx="2663824" cy="222501"/>
          </a:xfrm>
        </p:spPr>
        <p:txBody>
          <a:bodyPr/>
          <a:lstStyle>
            <a:lvl1pPr>
              <a:defRPr sz="100">
                <a:solidFill>
                  <a:schemeClr val="bg1"/>
                </a:solidFill>
              </a:defRPr>
            </a:lvl1pPr>
          </a:lstStyle>
          <a:p>
            <a:fld id="{EAC70E73-59F7-4AFA-9EC4-321869FCF171}" type="slidenum">
              <a:rPr lang="en-US" smtClean="0"/>
              <a:t>‹#›</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3739" y="5949951"/>
            <a:ext cx="1691442" cy="506073"/>
          </a:xfrm>
          <a:prstGeom prst="rect">
            <a:avLst/>
          </a:prstGeom>
        </p:spPr>
      </p:pic>
    </p:spTree>
    <p:extLst>
      <p:ext uri="{BB962C8B-B14F-4D97-AF65-F5344CB8AC3E}">
        <p14:creationId xmlns:p14="http://schemas.microsoft.com/office/powerpoint/2010/main" val="23855699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Quote I">
    <p:spTree>
      <p:nvGrpSpPr>
        <p:cNvPr id="1" name=""/>
        <p:cNvGrpSpPr/>
        <p:nvPr/>
      </p:nvGrpSpPr>
      <p:grpSpPr>
        <a:xfrm>
          <a:off x="0" y="0"/>
          <a:ext cx="0" cy="0"/>
          <a:chOff x="0" y="0"/>
          <a:chExt cx="0" cy="0"/>
        </a:xfrm>
      </p:grpSpPr>
      <p:sp>
        <p:nvSpPr>
          <p:cNvPr id="8" name="Background"/>
          <p:cNvSpPr/>
          <p:nvPr/>
        </p:nvSpPr>
        <p:spPr>
          <a:xfrm>
            <a:off x="0" y="0"/>
            <a:ext cx="12189600" cy="6858000"/>
          </a:xfrm>
          <a:prstGeom prst="rect">
            <a:avLst/>
          </a:prstGeom>
          <a:solidFill>
            <a:srgbClr val="006EB6"/>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7" name="Text Placeholder 6"/>
          <p:cNvSpPr>
            <a:spLocks noGrp="1"/>
          </p:cNvSpPr>
          <p:nvPr>
            <p:ph type="body" sz="quarter" idx="13" hasCustomPrompt="1"/>
          </p:nvPr>
        </p:nvSpPr>
        <p:spPr>
          <a:xfrm>
            <a:off x="3395662" y="1304690"/>
            <a:ext cx="8097838" cy="4705813"/>
          </a:xfrm>
        </p:spPr>
        <p:txBody>
          <a:bodyPr/>
          <a:lstStyle>
            <a:lvl1pPr marL="0" marR="0" indent="0" algn="l" defTabSz="914400" rtl="0" eaLnBrk="1" fontAlgn="auto" latinLnBrk="0" hangingPunct="1">
              <a:lnSpc>
                <a:spcPct val="105000"/>
              </a:lnSpc>
              <a:spcBef>
                <a:spcPts val="0"/>
              </a:spcBef>
              <a:spcAft>
                <a:spcPts val="0"/>
              </a:spcAft>
              <a:buClrTx/>
              <a:buSzTx/>
              <a:buFont typeface="Arial" panose="020B0604020202020204" pitchFamily="34" charset="0"/>
              <a:buNone/>
              <a:tabLst/>
              <a:defRPr sz="4000" b="1" i="1" baseline="0">
                <a:solidFill>
                  <a:srgbClr val="ADCFF1"/>
                </a:solidFill>
              </a:defRPr>
            </a:lvl1pPr>
            <a:lvl2pPr marL="0" indent="0">
              <a:spcBef>
                <a:spcPts val="1800"/>
              </a:spcBef>
              <a:buFont typeface="Arial" panose="020B0604020202020204" pitchFamily="34" charset="0"/>
              <a:buChar char="​"/>
              <a:defRPr>
                <a:solidFill>
                  <a:srgbClr val="ADCFF1"/>
                </a:solidFill>
              </a:defRPr>
            </a:lvl2pPr>
          </a:lstStyle>
          <a:p>
            <a:pPr marL="0" marR="0" lvl="0" indent="0" algn="l" defTabSz="914400" rtl="0" eaLnBrk="1" fontAlgn="auto" latinLnBrk="0" hangingPunct="1">
              <a:lnSpc>
                <a:spcPct val="105000"/>
              </a:lnSpc>
              <a:spcBef>
                <a:spcPts val="0"/>
              </a:spcBef>
              <a:spcAft>
                <a:spcPts val="0"/>
              </a:spcAft>
              <a:buClrTx/>
              <a:buSzTx/>
              <a:buFont typeface="Arial" panose="020B0604020202020204" pitchFamily="34" charset="0"/>
              <a:buChar char="​"/>
              <a:tabLst/>
              <a:defRPr/>
            </a:pPr>
            <a:r>
              <a:rPr lang="en-GB"/>
              <a:t>Insert quotation text in several lines. Insert name or source: Click ENTER for new line, click TAB, insert name/source</a:t>
            </a:r>
          </a:p>
          <a:p>
            <a:pPr lvl="1"/>
            <a:r>
              <a:rPr lang="en-GB"/>
              <a:t>Second level</a:t>
            </a:r>
          </a:p>
        </p:txBody>
      </p:sp>
      <p:sp>
        <p:nvSpPr>
          <p:cNvPr id="16" name="Freeform 5"/>
          <p:cNvSpPr>
            <a:spLocks noEditPoints="1"/>
          </p:cNvSpPr>
          <p:nvPr/>
        </p:nvSpPr>
        <p:spPr bwMode="auto">
          <a:xfrm>
            <a:off x="1318260" y="414526"/>
            <a:ext cx="1871662" cy="1364481"/>
          </a:xfrm>
          <a:custGeom>
            <a:avLst/>
            <a:gdLst>
              <a:gd name="T0" fmla="*/ 492 w 2288"/>
              <a:gd name="T1" fmla="*/ 0 h 1668"/>
              <a:gd name="T2" fmla="*/ 1077 w 2288"/>
              <a:gd name="T3" fmla="*/ 0 h 1668"/>
              <a:gd name="T4" fmla="*/ 483 w 2288"/>
              <a:gd name="T5" fmla="*/ 1668 h 1668"/>
              <a:gd name="T6" fmla="*/ 0 w 2288"/>
              <a:gd name="T7" fmla="*/ 1668 h 1668"/>
              <a:gd name="T8" fmla="*/ 492 w 2288"/>
              <a:gd name="T9" fmla="*/ 0 h 1668"/>
              <a:gd name="T10" fmla="*/ 492 w 2288"/>
              <a:gd name="T11" fmla="*/ 0 h 1668"/>
              <a:gd name="T12" fmla="*/ 1699 w 2288"/>
              <a:gd name="T13" fmla="*/ 0 h 1668"/>
              <a:gd name="T14" fmla="*/ 2288 w 2288"/>
              <a:gd name="T15" fmla="*/ 0 h 1668"/>
              <a:gd name="T16" fmla="*/ 1597 w 2288"/>
              <a:gd name="T17" fmla="*/ 1668 h 1668"/>
              <a:gd name="T18" fmla="*/ 1110 w 2288"/>
              <a:gd name="T19" fmla="*/ 1668 h 1668"/>
              <a:gd name="T20" fmla="*/ 1699 w 2288"/>
              <a:gd name="T21" fmla="*/ 0 h 1668"/>
              <a:gd name="T22" fmla="*/ 1699 w 2288"/>
              <a:gd name="T23" fmla="*/ 0 h 16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88" h="1668">
                <a:moveTo>
                  <a:pt x="492" y="0"/>
                </a:moveTo>
                <a:lnTo>
                  <a:pt x="1077" y="0"/>
                </a:lnTo>
                <a:lnTo>
                  <a:pt x="483" y="1668"/>
                </a:lnTo>
                <a:lnTo>
                  <a:pt x="0" y="1668"/>
                </a:lnTo>
                <a:lnTo>
                  <a:pt x="492" y="0"/>
                </a:lnTo>
                <a:lnTo>
                  <a:pt x="492" y="0"/>
                </a:lnTo>
                <a:close/>
                <a:moveTo>
                  <a:pt x="1699" y="0"/>
                </a:moveTo>
                <a:lnTo>
                  <a:pt x="2288" y="0"/>
                </a:lnTo>
                <a:lnTo>
                  <a:pt x="1597" y="1668"/>
                </a:lnTo>
                <a:lnTo>
                  <a:pt x="1110" y="1668"/>
                </a:lnTo>
                <a:lnTo>
                  <a:pt x="1699" y="0"/>
                </a:lnTo>
                <a:lnTo>
                  <a:pt x="1699" y="0"/>
                </a:lnTo>
                <a:close/>
              </a:path>
            </a:pathLst>
          </a:custGeom>
          <a:solidFill>
            <a:srgbClr val="AECE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 name="Freeform 5"/>
          <p:cNvSpPr>
            <a:spLocks noEditPoints="1"/>
          </p:cNvSpPr>
          <p:nvPr/>
        </p:nvSpPr>
        <p:spPr bwMode="auto">
          <a:xfrm>
            <a:off x="699434" y="6288499"/>
            <a:ext cx="317324" cy="317017"/>
          </a:xfrm>
          <a:custGeom>
            <a:avLst/>
            <a:gdLst>
              <a:gd name="T0" fmla="*/ 136 w 272"/>
              <a:gd name="T1" fmla="*/ 0 h 273"/>
              <a:gd name="T2" fmla="*/ 58 w 272"/>
              <a:gd name="T3" fmla="*/ 25 h 273"/>
              <a:gd name="T4" fmla="*/ 127 w 272"/>
              <a:gd name="T5" fmla="*/ 177 h 273"/>
              <a:gd name="T6" fmla="*/ 131 w 272"/>
              <a:gd name="T7" fmla="*/ 182 h 273"/>
              <a:gd name="T8" fmla="*/ 131 w 272"/>
              <a:gd name="T9" fmla="*/ 182 h 273"/>
              <a:gd name="T10" fmla="*/ 119 w 272"/>
              <a:gd name="T11" fmla="*/ 182 h 273"/>
              <a:gd name="T12" fmla="*/ 119 w 272"/>
              <a:gd name="T13" fmla="*/ 182 h 273"/>
              <a:gd name="T14" fmla="*/ 109 w 272"/>
              <a:gd name="T15" fmla="*/ 175 h 273"/>
              <a:gd name="T16" fmla="*/ 45 w 272"/>
              <a:gd name="T17" fmla="*/ 35 h 273"/>
              <a:gd name="T18" fmla="*/ 33 w 272"/>
              <a:gd name="T19" fmla="*/ 47 h 273"/>
              <a:gd name="T20" fmla="*/ 92 w 272"/>
              <a:gd name="T21" fmla="*/ 177 h 273"/>
              <a:gd name="T22" fmla="*/ 96 w 272"/>
              <a:gd name="T23" fmla="*/ 182 h 273"/>
              <a:gd name="T24" fmla="*/ 96 w 272"/>
              <a:gd name="T25" fmla="*/ 182 h 273"/>
              <a:gd name="T26" fmla="*/ 84 w 272"/>
              <a:gd name="T27" fmla="*/ 182 h 273"/>
              <a:gd name="T28" fmla="*/ 84 w 272"/>
              <a:gd name="T29" fmla="*/ 182 h 273"/>
              <a:gd name="T30" fmla="*/ 74 w 272"/>
              <a:gd name="T31" fmla="*/ 175 h 273"/>
              <a:gd name="T32" fmla="*/ 22 w 272"/>
              <a:gd name="T33" fmla="*/ 62 h 273"/>
              <a:gd name="T34" fmla="*/ 12 w 272"/>
              <a:gd name="T35" fmla="*/ 79 h 273"/>
              <a:gd name="T36" fmla="*/ 57 w 272"/>
              <a:gd name="T37" fmla="*/ 177 h 273"/>
              <a:gd name="T38" fmla="*/ 61 w 272"/>
              <a:gd name="T39" fmla="*/ 182 h 273"/>
              <a:gd name="T40" fmla="*/ 61 w 272"/>
              <a:gd name="T41" fmla="*/ 182 h 273"/>
              <a:gd name="T42" fmla="*/ 48 w 272"/>
              <a:gd name="T43" fmla="*/ 182 h 273"/>
              <a:gd name="T44" fmla="*/ 48 w 272"/>
              <a:gd name="T45" fmla="*/ 182 h 273"/>
              <a:gd name="T46" fmla="*/ 38 w 272"/>
              <a:gd name="T47" fmla="*/ 175 h 273"/>
              <a:gd name="T48" fmla="*/ 4 w 272"/>
              <a:gd name="T49" fmla="*/ 101 h 273"/>
              <a:gd name="T50" fmla="*/ 0 w 272"/>
              <a:gd name="T51" fmla="*/ 130 h 273"/>
              <a:gd name="T52" fmla="*/ 21 w 272"/>
              <a:gd name="T53" fmla="*/ 177 h 273"/>
              <a:gd name="T54" fmla="*/ 25 w 272"/>
              <a:gd name="T55" fmla="*/ 182 h 273"/>
              <a:gd name="T56" fmla="*/ 25 w 272"/>
              <a:gd name="T57" fmla="*/ 182 h 273"/>
              <a:gd name="T58" fmla="*/ 13 w 272"/>
              <a:gd name="T59" fmla="*/ 182 h 273"/>
              <a:gd name="T60" fmla="*/ 7 w 272"/>
              <a:gd name="T61" fmla="*/ 181 h 273"/>
              <a:gd name="T62" fmla="*/ 136 w 272"/>
              <a:gd name="T63" fmla="*/ 273 h 273"/>
              <a:gd name="T64" fmla="*/ 272 w 272"/>
              <a:gd name="T65" fmla="*/ 137 h 273"/>
              <a:gd name="T66" fmla="*/ 136 w 272"/>
              <a:gd name="T67" fmla="*/ 0 h 273"/>
              <a:gd name="T68" fmla="*/ 136 w 272"/>
              <a:gd name="T69" fmla="*/ 253 h 273"/>
              <a:gd name="T70" fmla="*/ 38 w 272"/>
              <a:gd name="T71" fmla="*/ 199 h 273"/>
              <a:gd name="T72" fmla="*/ 182 w 272"/>
              <a:gd name="T73" fmla="*/ 199 h 273"/>
              <a:gd name="T74" fmla="*/ 182 w 272"/>
              <a:gd name="T75" fmla="*/ 199 h 273"/>
              <a:gd name="T76" fmla="*/ 228 w 272"/>
              <a:gd name="T77" fmla="*/ 199 h 273"/>
              <a:gd name="T78" fmla="*/ 202 w 272"/>
              <a:gd name="T79" fmla="*/ 178 h 273"/>
              <a:gd name="T80" fmla="*/ 179 w 272"/>
              <a:gd name="T81" fmla="*/ 182 h 273"/>
              <a:gd name="T82" fmla="*/ 155 w 272"/>
              <a:gd name="T83" fmla="*/ 182 h 273"/>
              <a:gd name="T84" fmla="*/ 155 w 272"/>
              <a:gd name="T85" fmla="*/ 182 h 273"/>
              <a:gd name="T86" fmla="*/ 144 w 272"/>
              <a:gd name="T87" fmla="*/ 175 h 273"/>
              <a:gd name="T88" fmla="*/ 80 w 272"/>
              <a:gd name="T89" fmla="*/ 34 h 273"/>
              <a:gd name="T90" fmla="*/ 136 w 272"/>
              <a:gd name="T91" fmla="*/ 20 h 273"/>
              <a:gd name="T92" fmla="*/ 252 w 272"/>
              <a:gd name="T93" fmla="*/ 137 h 273"/>
              <a:gd name="T94" fmla="*/ 136 w 272"/>
              <a:gd name="T95" fmla="*/ 25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2" h="273">
                <a:moveTo>
                  <a:pt x="136" y="0"/>
                </a:moveTo>
                <a:cubicBezTo>
                  <a:pt x="107" y="0"/>
                  <a:pt x="80" y="9"/>
                  <a:pt x="58" y="25"/>
                </a:cubicBezTo>
                <a:cubicBezTo>
                  <a:pt x="58" y="25"/>
                  <a:pt x="126" y="174"/>
                  <a:pt x="127" y="177"/>
                </a:cubicBezTo>
                <a:cubicBezTo>
                  <a:pt x="129" y="181"/>
                  <a:pt x="131" y="182"/>
                  <a:pt x="131" y="182"/>
                </a:cubicBezTo>
                <a:cubicBezTo>
                  <a:pt x="131" y="182"/>
                  <a:pt x="131" y="182"/>
                  <a:pt x="131" y="182"/>
                </a:cubicBezTo>
                <a:cubicBezTo>
                  <a:pt x="119" y="182"/>
                  <a:pt x="119" y="182"/>
                  <a:pt x="119" y="182"/>
                </a:cubicBezTo>
                <a:cubicBezTo>
                  <a:pt x="119" y="182"/>
                  <a:pt x="119" y="182"/>
                  <a:pt x="119" y="182"/>
                </a:cubicBezTo>
                <a:cubicBezTo>
                  <a:pt x="114" y="182"/>
                  <a:pt x="112" y="181"/>
                  <a:pt x="109" y="175"/>
                </a:cubicBezTo>
                <a:cubicBezTo>
                  <a:pt x="45" y="35"/>
                  <a:pt x="45" y="35"/>
                  <a:pt x="45" y="35"/>
                </a:cubicBezTo>
                <a:cubicBezTo>
                  <a:pt x="41" y="39"/>
                  <a:pt x="37" y="43"/>
                  <a:pt x="33" y="47"/>
                </a:cubicBezTo>
                <a:cubicBezTo>
                  <a:pt x="53" y="91"/>
                  <a:pt x="91" y="174"/>
                  <a:pt x="92" y="177"/>
                </a:cubicBezTo>
                <a:cubicBezTo>
                  <a:pt x="94" y="181"/>
                  <a:pt x="96" y="182"/>
                  <a:pt x="96" y="182"/>
                </a:cubicBezTo>
                <a:cubicBezTo>
                  <a:pt x="96" y="182"/>
                  <a:pt x="96" y="182"/>
                  <a:pt x="96" y="182"/>
                </a:cubicBezTo>
                <a:cubicBezTo>
                  <a:pt x="84" y="182"/>
                  <a:pt x="84" y="182"/>
                  <a:pt x="84" y="182"/>
                </a:cubicBezTo>
                <a:cubicBezTo>
                  <a:pt x="84" y="182"/>
                  <a:pt x="84" y="182"/>
                  <a:pt x="84" y="182"/>
                </a:cubicBezTo>
                <a:cubicBezTo>
                  <a:pt x="78" y="182"/>
                  <a:pt x="76" y="181"/>
                  <a:pt x="74" y="175"/>
                </a:cubicBezTo>
                <a:cubicBezTo>
                  <a:pt x="22" y="62"/>
                  <a:pt x="22" y="62"/>
                  <a:pt x="22" y="62"/>
                </a:cubicBezTo>
                <a:cubicBezTo>
                  <a:pt x="18" y="67"/>
                  <a:pt x="15" y="73"/>
                  <a:pt x="12" y="79"/>
                </a:cubicBezTo>
                <a:cubicBezTo>
                  <a:pt x="32" y="123"/>
                  <a:pt x="55" y="175"/>
                  <a:pt x="57" y="177"/>
                </a:cubicBezTo>
                <a:cubicBezTo>
                  <a:pt x="58" y="181"/>
                  <a:pt x="61" y="182"/>
                  <a:pt x="61" y="182"/>
                </a:cubicBezTo>
                <a:cubicBezTo>
                  <a:pt x="61" y="182"/>
                  <a:pt x="61" y="182"/>
                  <a:pt x="61" y="182"/>
                </a:cubicBezTo>
                <a:cubicBezTo>
                  <a:pt x="48" y="182"/>
                  <a:pt x="48" y="182"/>
                  <a:pt x="48" y="182"/>
                </a:cubicBezTo>
                <a:cubicBezTo>
                  <a:pt x="48" y="182"/>
                  <a:pt x="48" y="182"/>
                  <a:pt x="48" y="182"/>
                </a:cubicBezTo>
                <a:cubicBezTo>
                  <a:pt x="43" y="182"/>
                  <a:pt x="41" y="181"/>
                  <a:pt x="38" y="175"/>
                </a:cubicBezTo>
                <a:cubicBezTo>
                  <a:pt x="4" y="101"/>
                  <a:pt x="4" y="101"/>
                  <a:pt x="4" y="101"/>
                </a:cubicBezTo>
                <a:cubicBezTo>
                  <a:pt x="2" y="110"/>
                  <a:pt x="0" y="120"/>
                  <a:pt x="0" y="130"/>
                </a:cubicBezTo>
                <a:cubicBezTo>
                  <a:pt x="11" y="155"/>
                  <a:pt x="21" y="176"/>
                  <a:pt x="21" y="177"/>
                </a:cubicBezTo>
                <a:cubicBezTo>
                  <a:pt x="23" y="181"/>
                  <a:pt x="25" y="182"/>
                  <a:pt x="25" y="182"/>
                </a:cubicBezTo>
                <a:cubicBezTo>
                  <a:pt x="25" y="182"/>
                  <a:pt x="25" y="182"/>
                  <a:pt x="25" y="182"/>
                </a:cubicBezTo>
                <a:cubicBezTo>
                  <a:pt x="13" y="182"/>
                  <a:pt x="13" y="182"/>
                  <a:pt x="13" y="182"/>
                </a:cubicBezTo>
                <a:cubicBezTo>
                  <a:pt x="10" y="182"/>
                  <a:pt x="8" y="182"/>
                  <a:pt x="7" y="181"/>
                </a:cubicBezTo>
                <a:cubicBezTo>
                  <a:pt x="25" y="234"/>
                  <a:pt x="76" y="273"/>
                  <a:pt x="136" y="273"/>
                </a:cubicBezTo>
                <a:cubicBezTo>
                  <a:pt x="211" y="273"/>
                  <a:pt x="272" y="212"/>
                  <a:pt x="272" y="137"/>
                </a:cubicBezTo>
                <a:cubicBezTo>
                  <a:pt x="272" y="61"/>
                  <a:pt x="211" y="0"/>
                  <a:pt x="136" y="0"/>
                </a:cubicBezTo>
                <a:close/>
                <a:moveTo>
                  <a:pt x="136" y="253"/>
                </a:moveTo>
                <a:cubicBezTo>
                  <a:pt x="95" y="253"/>
                  <a:pt x="58" y="232"/>
                  <a:pt x="38" y="199"/>
                </a:cubicBezTo>
                <a:cubicBezTo>
                  <a:pt x="182" y="199"/>
                  <a:pt x="182" y="199"/>
                  <a:pt x="182" y="199"/>
                </a:cubicBezTo>
                <a:cubicBezTo>
                  <a:pt x="182" y="199"/>
                  <a:pt x="182" y="199"/>
                  <a:pt x="182" y="199"/>
                </a:cubicBezTo>
                <a:cubicBezTo>
                  <a:pt x="228" y="199"/>
                  <a:pt x="228" y="199"/>
                  <a:pt x="228" y="199"/>
                </a:cubicBezTo>
                <a:cubicBezTo>
                  <a:pt x="202" y="178"/>
                  <a:pt x="202" y="178"/>
                  <a:pt x="202" y="178"/>
                </a:cubicBezTo>
                <a:cubicBezTo>
                  <a:pt x="202" y="178"/>
                  <a:pt x="191" y="182"/>
                  <a:pt x="179" y="182"/>
                </a:cubicBezTo>
                <a:cubicBezTo>
                  <a:pt x="155" y="182"/>
                  <a:pt x="155" y="182"/>
                  <a:pt x="155" y="182"/>
                </a:cubicBezTo>
                <a:cubicBezTo>
                  <a:pt x="155" y="182"/>
                  <a:pt x="155" y="182"/>
                  <a:pt x="155" y="182"/>
                </a:cubicBezTo>
                <a:cubicBezTo>
                  <a:pt x="149" y="182"/>
                  <a:pt x="147" y="181"/>
                  <a:pt x="144" y="175"/>
                </a:cubicBezTo>
                <a:cubicBezTo>
                  <a:pt x="80" y="34"/>
                  <a:pt x="80" y="34"/>
                  <a:pt x="80" y="34"/>
                </a:cubicBezTo>
                <a:cubicBezTo>
                  <a:pt x="97" y="25"/>
                  <a:pt x="116" y="20"/>
                  <a:pt x="136" y="20"/>
                </a:cubicBezTo>
                <a:cubicBezTo>
                  <a:pt x="200" y="20"/>
                  <a:pt x="252" y="72"/>
                  <a:pt x="252" y="137"/>
                </a:cubicBezTo>
                <a:cubicBezTo>
                  <a:pt x="252" y="201"/>
                  <a:pt x="200" y="253"/>
                  <a:pt x="136" y="253"/>
                </a:cubicBezTo>
                <a:close/>
              </a:path>
            </a:pathLst>
          </a:custGeom>
          <a:solidFill>
            <a:srgbClr val="ADCFF1"/>
          </a:solidFill>
          <a:ln>
            <a:noFill/>
          </a:ln>
        </p:spPr>
        <p:txBody>
          <a:bodyPr vert="horz" wrap="square" lIns="91440" tIns="45720" rIns="91440" bIns="45720" numCol="1" anchor="t" anchorCtr="0" compatLnSpc="1">
            <a:prstTxWarp prst="textNoShape">
              <a:avLst/>
            </a:prstTxWarp>
          </a:bodyPr>
          <a:lstStyle/>
          <a:p>
            <a:endParaRPr lang="en-GB"/>
          </a:p>
        </p:txBody>
      </p:sp>
      <p:sp>
        <p:nvSpPr>
          <p:cNvPr id="2" name="Date Placeholder 1" hidden="1"/>
          <p:cNvSpPr>
            <a:spLocks noGrp="1"/>
          </p:cNvSpPr>
          <p:nvPr>
            <p:ph type="dt" sz="half" idx="14"/>
          </p:nvPr>
        </p:nvSpPr>
        <p:spPr>
          <a:xfrm>
            <a:off x="0" y="6912000"/>
            <a:ext cx="0" cy="0"/>
          </a:xfrm>
        </p:spPr>
        <p:txBody>
          <a:bodyPr/>
          <a:lstStyle/>
          <a:p>
            <a:fld id="{53312A93-345B-435C-B53D-98EC0D48AB4C}" type="datetimeFigureOut">
              <a:rPr lang="en-US" smtClean="0"/>
              <a:t>3/4/2021</a:t>
            </a:fld>
            <a:endParaRPr lang="en-US"/>
          </a:p>
        </p:txBody>
      </p:sp>
      <p:sp>
        <p:nvSpPr>
          <p:cNvPr id="6" name="FLD_Footer"/>
          <p:cNvSpPr>
            <a:spLocks noGrp="1"/>
          </p:cNvSpPr>
          <p:nvPr>
            <p:ph type="ftr" sz="quarter" idx="15"/>
          </p:nvPr>
        </p:nvSpPr>
        <p:spPr/>
        <p:txBody>
          <a:bodyPr/>
          <a:lstStyle>
            <a:lvl1pPr>
              <a:defRPr>
                <a:solidFill>
                  <a:srgbClr val="ADCFF1"/>
                </a:solidFill>
              </a:defRPr>
            </a:lvl1pPr>
          </a:lstStyle>
          <a:p>
            <a:endParaRPr lang="en-US"/>
          </a:p>
        </p:txBody>
      </p:sp>
      <p:sp>
        <p:nvSpPr>
          <p:cNvPr id="11" name="Slide Number Placeholder 10"/>
          <p:cNvSpPr>
            <a:spLocks noGrp="1"/>
          </p:cNvSpPr>
          <p:nvPr>
            <p:ph type="sldNum" sz="quarter" idx="16"/>
          </p:nvPr>
        </p:nvSpPr>
        <p:spPr/>
        <p:txBody>
          <a:bodyPr/>
          <a:lstStyle>
            <a:lvl1pPr>
              <a:defRPr>
                <a:solidFill>
                  <a:srgbClr val="ADCFF1"/>
                </a:solidFill>
              </a:defRPr>
            </a:lvl1pPr>
          </a:lstStyle>
          <a:p>
            <a:fld id="{EAC70E73-59F7-4AFA-9EC4-321869FCF171}" type="slidenum">
              <a:rPr lang="en-US" smtClean="0"/>
              <a:t>‹#›</a:t>
            </a:fld>
            <a:endParaRPr lang="en-US"/>
          </a:p>
        </p:txBody>
      </p:sp>
    </p:spTree>
    <p:extLst>
      <p:ext uri="{BB962C8B-B14F-4D97-AF65-F5344CB8AC3E}">
        <p14:creationId xmlns:p14="http://schemas.microsoft.com/office/powerpoint/2010/main" val="1850843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II">
    <p:spTree>
      <p:nvGrpSpPr>
        <p:cNvPr id="1" name=""/>
        <p:cNvGrpSpPr/>
        <p:nvPr/>
      </p:nvGrpSpPr>
      <p:grpSpPr>
        <a:xfrm>
          <a:off x="0" y="0"/>
          <a:ext cx="0" cy="0"/>
          <a:chOff x="0" y="0"/>
          <a:chExt cx="0" cy="0"/>
        </a:xfrm>
      </p:grpSpPr>
      <p:sp>
        <p:nvSpPr>
          <p:cNvPr id="8" name="Background"/>
          <p:cNvSpPr/>
          <p:nvPr/>
        </p:nvSpPr>
        <p:spPr>
          <a:xfrm>
            <a:off x="0" y="0"/>
            <a:ext cx="12189600" cy="6858000"/>
          </a:xfrm>
          <a:prstGeom prst="rect">
            <a:avLst/>
          </a:prstGeom>
          <a:solidFill>
            <a:srgbClr val="ADCFF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3" name="Date Placeholder 2" hidden="1"/>
          <p:cNvSpPr>
            <a:spLocks noGrp="1"/>
          </p:cNvSpPr>
          <p:nvPr>
            <p:ph type="dt" sz="half" idx="10"/>
          </p:nvPr>
        </p:nvSpPr>
        <p:spPr>
          <a:xfrm>
            <a:off x="0" y="6912000"/>
            <a:ext cx="0" cy="0"/>
          </a:xfrm>
        </p:spPr>
        <p:txBody>
          <a:bodyPr/>
          <a:lstStyle>
            <a:lvl1pPr>
              <a:defRPr sz="100">
                <a:noFill/>
              </a:defRPr>
            </a:lvl1pPr>
          </a:lstStyle>
          <a:p>
            <a:fld id="{53312A93-345B-435C-B53D-98EC0D48AB4C}" type="datetimeFigureOut">
              <a:rPr lang="en-US" smtClean="0"/>
              <a:t>3/4/2021</a:t>
            </a:fld>
            <a:endParaRPr lang="en-US"/>
          </a:p>
        </p:txBody>
      </p:sp>
      <p:sp>
        <p:nvSpPr>
          <p:cNvPr id="4" name="FLD_Footer"/>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C70E73-59F7-4AFA-9EC4-321869FCF171}" type="slidenum">
              <a:rPr lang="en-US" smtClean="0"/>
              <a:t>‹#›</a:t>
            </a:fld>
            <a:endParaRPr lang="en-US"/>
          </a:p>
        </p:txBody>
      </p:sp>
      <p:sp>
        <p:nvSpPr>
          <p:cNvPr id="7" name="Text Placeholder 6"/>
          <p:cNvSpPr>
            <a:spLocks noGrp="1"/>
          </p:cNvSpPr>
          <p:nvPr>
            <p:ph type="body" sz="quarter" idx="13" hasCustomPrompt="1"/>
          </p:nvPr>
        </p:nvSpPr>
        <p:spPr>
          <a:xfrm>
            <a:off x="3395662" y="1304690"/>
            <a:ext cx="8097838" cy="4705813"/>
          </a:xfrm>
        </p:spPr>
        <p:txBody>
          <a:bodyPr/>
          <a:lstStyle>
            <a:lvl1pPr marL="0" indent="0">
              <a:lnSpc>
                <a:spcPct val="105000"/>
              </a:lnSpc>
              <a:buFont typeface="Arial" panose="020B0604020202020204" pitchFamily="34" charset="0"/>
              <a:buChar char="​"/>
              <a:defRPr sz="4000" b="1" i="1"/>
            </a:lvl1pPr>
            <a:lvl2pPr marL="0" indent="0">
              <a:spcBef>
                <a:spcPts val="1800"/>
              </a:spcBef>
              <a:buFont typeface="Arial" panose="020B0604020202020204" pitchFamily="34" charset="0"/>
              <a:buChar char="​"/>
              <a:defRPr/>
            </a:lvl2pPr>
          </a:lstStyle>
          <a:p>
            <a:pPr lvl="0"/>
            <a:r>
              <a:rPr lang="en-GB"/>
              <a:t>Insert quotation text in several lines. Insert name or source: Click ENTER for new line, click TAB, insert name/source</a:t>
            </a:r>
          </a:p>
          <a:p>
            <a:pPr lvl="1"/>
            <a:r>
              <a:rPr lang="en-GB"/>
              <a:t>Second level</a:t>
            </a:r>
          </a:p>
        </p:txBody>
      </p:sp>
      <p:sp>
        <p:nvSpPr>
          <p:cNvPr id="10" name="Freeform 5"/>
          <p:cNvSpPr>
            <a:spLocks noEditPoints="1"/>
          </p:cNvSpPr>
          <p:nvPr/>
        </p:nvSpPr>
        <p:spPr bwMode="auto">
          <a:xfrm>
            <a:off x="1318260" y="414526"/>
            <a:ext cx="1871662" cy="1364481"/>
          </a:xfrm>
          <a:custGeom>
            <a:avLst/>
            <a:gdLst>
              <a:gd name="T0" fmla="*/ 492 w 2288"/>
              <a:gd name="T1" fmla="*/ 0 h 1668"/>
              <a:gd name="T2" fmla="*/ 1077 w 2288"/>
              <a:gd name="T3" fmla="*/ 0 h 1668"/>
              <a:gd name="T4" fmla="*/ 483 w 2288"/>
              <a:gd name="T5" fmla="*/ 1668 h 1668"/>
              <a:gd name="T6" fmla="*/ 0 w 2288"/>
              <a:gd name="T7" fmla="*/ 1668 h 1668"/>
              <a:gd name="T8" fmla="*/ 492 w 2288"/>
              <a:gd name="T9" fmla="*/ 0 h 1668"/>
              <a:gd name="T10" fmla="*/ 492 w 2288"/>
              <a:gd name="T11" fmla="*/ 0 h 1668"/>
              <a:gd name="T12" fmla="*/ 1699 w 2288"/>
              <a:gd name="T13" fmla="*/ 0 h 1668"/>
              <a:gd name="T14" fmla="*/ 2288 w 2288"/>
              <a:gd name="T15" fmla="*/ 0 h 1668"/>
              <a:gd name="T16" fmla="*/ 1597 w 2288"/>
              <a:gd name="T17" fmla="*/ 1668 h 1668"/>
              <a:gd name="T18" fmla="*/ 1110 w 2288"/>
              <a:gd name="T19" fmla="*/ 1668 h 1668"/>
              <a:gd name="T20" fmla="*/ 1699 w 2288"/>
              <a:gd name="T21" fmla="*/ 0 h 1668"/>
              <a:gd name="T22" fmla="*/ 1699 w 2288"/>
              <a:gd name="T23" fmla="*/ 0 h 16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88" h="1668">
                <a:moveTo>
                  <a:pt x="492" y="0"/>
                </a:moveTo>
                <a:lnTo>
                  <a:pt x="1077" y="0"/>
                </a:lnTo>
                <a:lnTo>
                  <a:pt x="483" y="1668"/>
                </a:lnTo>
                <a:lnTo>
                  <a:pt x="0" y="1668"/>
                </a:lnTo>
                <a:lnTo>
                  <a:pt x="492" y="0"/>
                </a:lnTo>
                <a:lnTo>
                  <a:pt x="492" y="0"/>
                </a:lnTo>
                <a:close/>
                <a:moveTo>
                  <a:pt x="1699" y="0"/>
                </a:moveTo>
                <a:lnTo>
                  <a:pt x="2288" y="0"/>
                </a:lnTo>
                <a:lnTo>
                  <a:pt x="1597" y="1668"/>
                </a:lnTo>
                <a:lnTo>
                  <a:pt x="1110" y="1668"/>
                </a:lnTo>
                <a:lnTo>
                  <a:pt x="1699" y="0"/>
                </a:lnTo>
                <a:lnTo>
                  <a:pt x="1699" y="0"/>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GB"/>
          </a:p>
        </p:txBody>
      </p:sp>
      <p:sp>
        <p:nvSpPr>
          <p:cNvPr id="11" name="Freeform 5"/>
          <p:cNvSpPr>
            <a:spLocks noEditPoints="1"/>
          </p:cNvSpPr>
          <p:nvPr/>
        </p:nvSpPr>
        <p:spPr bwMode="auto">
          <a:xfrm>
            <a:off x="699434" y="6288499"/>
            <a:ext cx="317324" cy="317017"/>
          </a:xfrm>
          <a:custGeom>
            <a:avLst/>
            <a:gdLst>
              <a:gd name="T0" fmla="*/ 136 w 272"/>
              <a:gd name="T1" fmla="*/ 0 h 273"/>
              <a:gd name="T2" fmla="*/ 58 w 272"/>
              <a:gd name="T3" fmla="*/ 25 h 273"/>
              <a:gd name="T4" fmla="*/ 127 w 272"/>
              <a:gd name="T5" fmla="*/ 177 h 273"/>
              <a:gd name="T6" fmla="*/ 131 w 272"/>
              <a:gd name="T7" fmla="*/ 182 h 273"/>
              <a:gd name="T8" fmla="*/ 131 w 272"/>
              <a:gd name="T9" fmla="*/ 182 h 273"/>
              <a:gd name="T10" fmla="*/ 119 w 272"/>
              <a:gd name="T11" fmla="*/ 182 h 273"/>
              <a:gd name="T12" fmla="*/ 119 w 272"/>
              <a:gd name="T13" fmla="*/ 182 h 273"/>
              <a:gd name="T14" fmla="*/ 109 w 272"/>
              <a:gd name="T15" fmla="*/ 175 h 273"/>
              <a:gd name="T16" fmla="*/ 45 w 272"/>
              <a:gd name="T17" fmla="*/ 35 h 273"/>
              <a:gd name="T18" fmla="*/ 33 w 272"/>
              <a:gd name="T19" fmla="*/ 47 h 273"/>
              <a:gd name="T20" fmla="*/ 92 w 272"/>
              <a:gd name="T21" fmla="*/ 177 h 273"/>
              <a:gd name="T22" fmla="*/ 96 w 272"/>
              <a:gd name="T23" fmla="*/ 182 h 273"/>
              <a:gd name="T24" fmla="*/ 96 w 272"/>
              <a:gd name="T25" fmla="*/ 182 h 273"/>
              <a:gd name="T26" fmla="*/ 84 w 272"/>
              <a:gd name="T27" fmla="*/ 182 h 273"/>
              <a:gd name="T28" fmla="*/ 84 w 272"/>
              <a:gd name="T29" fmla="*/ 182 h 273"/>
              <a:gd name="T30" fmla="*/ 74 w 272"/>
              <a:gd name="T31" fmla="*/ 175 h 273"/>
              <a:gd name="T32" fmla="*/ 22 w 272"/>
              <a:gd name="T33" fmla="*/ 62 h 273"/>
              <a:gd name="T34" fmla="*/ 12 w 272"/>
              <a:gd name="T35" fmla="*/ 79 h 273"/>
              <a:gd name="T36" fmla="*/ 57 w 272"/>
              <a:gd name="T37" fmla="*/ 177 h 273"/>
              <a:gd name="T38" fmla="*/ 61 w 272"/>
              <a:gd name="T39" fmla="*/ 182 h 273"/>
              <a:gd name="T40" fmla="*/ 61 w 272"/>
              <a:gd name="T41" fmla="*/ 182 h 273"/>
              <a:gd name="T42" fmla="*/ 48 w 272"/>
              <a:gd name="T43" fmla="*/ 182 h 273"/>
              <a:gd name="T44" fmla="*/ 48 w 272"/>
              <a:gd name="T45" fmla="*/ 182 h 273"/>
              <a:gd name="T46" fmla="*/ 38 w 272"/>
              <a:gd name="T47" fmla="*/ 175 h 273"/>
              <a:gd name="T48" fmla="*/ 4 w 272"/>
              <a:gd name="T49" fmla="*/ 101 h 273"/>
              <a:gd name="T50" fmla="*/ 0 w 272"/>
              <a:gd name="T51" fmla="*/ 130 h 273"/>
              <a:gd name="T52" fmla="*/ 21 w 272"/>
              <a:gd name="T53" fmla="*/ 177 h 273"/>
              <a:gd name="T54" fmla="*/ 25 w 272"/>
              <a:gd name="T55" fmla="*/ 182 h 273"/>
              <a:gd name="T56" fmla="*/ 25 w 272"/>
              <a:gd name="T57" fmla="*/ 182 h 273"/>
              <a:gd name="T58" fmla="*/ 13 w 272"/>
              <a:gd name="T59" fmla="*/ 182 h 273"/>
              <a:gd name="T60" fmla="*/ 7 w 272"/>
              <a:gd name="T61" fmla="*/ 181 h 273"/>
              <a:gd name="T62" fmla="*/ 136 w 272"/>
              <a:gd name="T63" fmla="*/ 273 h 273"/>
              <a:gd name="T64" fmla="*/ 272 w 272"/>
              <a:gd name="T65" fmla="*/ 137 h 273"/>
              <a:gd name="T66" fmla="*/ 136 w 272"/>
              <a:gd name="T67" fmla="*/ 0 h 273"/>
              <a:gd name="T68" fmla="*/ 136 w 272"/>
              <a:gd name="T69" fmla="*/ 253 h 273"/>
              <a:gd name="T70" fmla="*/ 38 w 272"/>
              <a:gd name="T71" fmla="*/ 199 h 273"/>
              <a:gd name="T72" fmla="*/ 182 w 272"/>
              <a:gd name="T73" fmla="*/ 199 h 273"/>
              <a:gd name="T74" fmla="*/ 182 w 272"/>
              <a:gd name="T75" fmla="*/ 199 h 273"/>
              <a:gd name="T76" fmla="*/ 228 w 272"/>
              <a:gd name="T77" fmla="*/ 199 h 273"/>
              <a:gd name="T78" fmla="*/ 202 w 272"/>
              <a:gd name="T79" fmla="*/ 178 h 273"/>
              <a:gd name="T80" fmla="*/ 179 w 272"/>
              <a:gd name="T81" fmla="*/ 182 h 273"/>
              <a:gd name="T82" fmla="*/ 155 w 272"/>
              <a:gd name="T83" fmla="*/ 182 h 273"/>
              <a:gd name="T84" fmla="*/ 155 w 272"/>
              <a:gd name="T85" fmla="*/ 182 h 273"/>
              <a:gd name="T86" fmla="*/ 144 w 272"/>
              <a:gd name="T87" fmla="*/ 175 h 273"/>
              <a:gd name="T88" fmla="*/ 80 w 272"/>
              <a:gd name="T89" fmla="*/ 34 h 273"/>
              <a:gd name="T90" fmla="*/ 136 w 272"/>
              <a:gd name="T91" fmla="*/ 20 h 273"/>
              <a:gd name="T92" fmla="*/ 252 w 272"/>
              <a:gd name="T93" fmla="*/ 137 h 273"/>
              <a:gd name="T94" fmla="*/ 136 w 272"/>
              <a:gd name="T95" fmla="*/ 25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2" h="273">
                <a:moveTo>
                  <a:pt x="136" y="0"/>
                </a:moveTo>
                <a:cubicBezTo>
                  <a:pt x="107" y="0"/>
                  <a:pt x="80" y="9"/>
                  <a:pt x="58" y="25"/>
                </a:cubicBezTo>
                <a:cubicBezTo>
                  <a:pt x="58" y="25"/>
                  <a:pt x="126" y="174"/>
                  <a:pt x="127" y="177"/>
                </a:cubicBezTo>
                <a:cubicBezTo>
                  <a:pt x="129" y="181"/>
                  <a:pt x="131" y="182"/>
                  <a:pt x="131" y="182"/>
                </a:cubicBezTo>
                <a:cubicBezTo>
                  <a:pt x="131" y="182"/>
                  <a:pt x="131" y="182"/>
                  <a:pt x="131" y="182"/>
                </a:cubicBezTo>
                <a:cubicBezTo>
                  <a:pt x="119" y="182"/>
                  <a:pt x="119" y="182"/>
                  <a:pt x="119" y="182"/>
                </a:cubicBezTo>
                <a:cubicBezTo>
                  <a:pt x="119" y="182"/>
                  <a:pt x="119" y="182"/>
                  <a:pt x="119" y="182"/>
                </a:cubicBezTo>
                <a:cubicBezTo>
                  <a:pt x="114" y="182"/>
                  <a:pt x="112" y="181"/>
                  <a:pt x="109" y="175"/>
                </a:cubicBezTo>
                <a:cubicBezTo>
                  <a:pt x="45" y="35"/>
                  <a:pt x="45" y="35"/>
                  <a:pt x="45" y="35"/>
                </a:cubicBezTo>
                <a:cubicBezTo>
                  <a:pt x="41" y="39"/>
                  <a:pt x="37" y="43"/>
                  <a:pt x="33" y="47"/>
                </a:cubicBezTo>
                <a:cubicBezTo>
                  <a:pt x="53" y="91"/>
                  <a:pt x="91" y="174"/>
                  <a:pt x="92" y="177"/>
                </a:cubicBezTo>
                <a:cubicBezTo>
                  <a:pt x="94" y="181"/>
                  <a:pt x="96" y="182"/>
                  <a:pt x="96" y="182"/>
                </a:cubicBezTo>
                <a:cubicBezTo>
                  <a:pt x="96" y="182"/>
                  <a:pt x="96" y="182"/>
                  <a:pt x="96" y="182"/>
                </a:cubicBezTo>
                <a:cubicBezTo>
                  <a:pt x="84" y="182"/>
                  <a:pt x="84" y="182"/>
                  <a:pt x="84" y="182"/>
                </a:cubicBezTo>
                <a:cubicBezTo>
                  <a:pt x="84" y="182"/>
                  <a:pt x="84" y="182"/>
                  <a:pt x="84" y="182"/>
                </a:cubicBezTo>
                <a:cubicBezTo>
                  <a:pt x="78" y="182"/>
                  <a:pt x="76" y="181"/>
                  <a:pt x="74" y="175"/>
                </a:cubicBezTo>
                <a:cubicBezTo>
                  <a:pt x="22" y="62"/>
                  <a:pt x="22" y="62"/>
                  <a:pt x="22" y="62"/>
                </a:cubicBezTo>
                <a:cubicBezTo>
                  <a:pt x="18" y="67"/>
                  <a:pt x="15" y="73"/>
                  <a:pt x="12" y="79"/>
                </a:cubicBezTo>
                <a:cubicBezTo>
                  <a:pt x="32" y="123"/>
                  <a:pt x="55" y="175"/>
                  <a:pt x="57" y="177"/>
                </a:cubicBezTo>
                <a:cubicBezTo>
                  <a:pt x="58" y="181"/>
                  <a:pt x="61" y="182"/>
                  <a:pt x="61" y="182"/>
                </a:cubicBezTo>
                <a:cubicBezTo>
                  <a:pt x="61" y="182"/>
                  <a:pt x="61" y="182"/>
                  <a:pt x="61" y="182"/>
                </a:cubicBezTo>
                <a:cubicBezTo>
                  <a:pt x="48" y="182"/>
                  <a:pt x="48" y="182"/>
                  <a:pt x="48" y="182"/>
                </a:cubicBezTo>
                <a:cubicBezTo>
                  <a:pt x="48" y="182"/>
                  <a:pt x="48" y="182"/>
                  <a:pt x="48" y="182"/>
                </a:cubicBezTo>
                <a:cubicBezTo>
                  <a:pt x="43" y="182"/>
                  <a:pt x="41" y="181"/>
                  <a:pt x="38" y="175"/>
                </a:cubicBezTo>
                <a:cubicBezTo>
                  <a:pt x="4" y="101"/>
                  <a:pt x="4" y="101"/>
                  <a:pt x="4" y="101"/>
                </a:cubicBezTo>
                <a:cubicBezTo>
                  <a:pt x="2" y="110"/>
                  <a:pt x="0" y="120"/>
                  <a:pt x="0" y="130"/>
                </a:cubicBezTo>
                <a:cubicBezTo>
                  <a:pt x="11" y="155"/>
                  <a:pt x="21" y="176"/>
                  <a:pt x="21" y="177"/>
                </a:cubicBezTo>
                <a:cubicBezTo>
                  <a:pt x="23" y="181"/>
                  <a:pt x="25" y="182"/>
                  <a:pt x="25" y="182"/>
                </a:cubicBezTo>
                <a:cubicBezTo>
                  <a:pt x="25" y="182"/>
                  <a:pt x="25" y="182"/>
                  <a:pt x="25" y="182"/>
                </a:cubicBezTo>
                <a:cubicBezTo>
                  <a:pt x="13" y="182"/>
                  <a:pt x="13" y="182"/>
                  <a:pt x="13" y="182"/>
                </a:cubicBezTo>
                <a:cubicBezTo>
                  <a:pt x="10" y="182"/>
                  <a:pt x="8" y="182"/>
                  <a:pt x="7" y="181"/>
                </a:cubicBezTo>
                <a:cubicBezTo>
                  <a:pt x="25" y="234"/>
                  <a:pt x="76" y="273"/>
                  <a:pt x="136" y="273"/>
                </a:cubicBezTo>
                <a:cubicBezTo>
                  <a:pt x="211" y="273"/>
                  <a:pt x="272" y="212"/>
                  <a:pt x="272" y="137"/>
                </a:cubicBezTo>
                <a:cubicBezTo>
                  <a:pt x="272" y="61"/>
                  <a:pt x="211" y="0"/>
                  <a:pt x="136" y="0"/>
                </a:cubicBezTo>
                <a:close/>
                <a:moveTo>
                  <a:pt x="136" y="253"/>
                </a:moveTo>
                <a:cubicBezTo>
                  <a:pt x="95" y="253"/>
                  <a:pt x="58" y="232"/>
                  <a:pt x="38" y="199"/>
                </a:cubicBezTo>
                <a:cubicBezTo>
                  <a:pt x="182" y="199"/>
                  <a:pt x="182" y="199"/>
                  <a:pt x="182" y="199"/>
                </a:cubicBezTo>
                <a:cubicBezTo>
                  <a:pt x="182" y="199"/>
                  <a:pt x="182" y="199"/>
                  <a:pt x="182" y="199"/>
                </a:cubicBezTo>
                <a:cubicBezTo>
                  <a:pt x="228" y="199"/>
                  <a:pt x="228" y="199"/>
                  <a:pt x="228" y="199"/>
                </a:cubicBezTo>
                <a:cubicBezTo>
                  <a:pt x="202" y="178"/>
                  <a:pt x="202" y="178"/>
                  <a:pt x="202" y="178"/>
                </a:cubicBezTo>
                <a:cubicBezTo>
                  <a:pt x="202" y="178"/>
                  <a:pt x="191" y="182"/>
                  <a:pt x="179" y="182"/>
                </a:cubicBezTo>
                <a:cubicBezTo>
                  <a:pt x="155" y="182"/>
                  <a:pt x="155" y="182"/>
                  <a:pt x="155" y="182"/>
                </a:cubicBezTo>
                <a:cubicBezTo>
                  <a:pt x="155" y="182"/>
                  <a:pt x="155" y="182"/>
                  <a:pt x="155" y="182"/>
                </a:cubicBezTo>
                <a:cubicBezTo>
                  <a:pt x="149" y="182"/>
                  <a:pt x="147" y="181"/>
                  <a:pt x="144" y="175"/>
                </a:cubicBezTo>
                <a:cubicBezTo>
                  <a:pt x="80" y="34"/>
                  <a:pt x="80" y="34"/>
                  <a:pt x="80" y="34"/>
                </a:cubicBezTo>
                <a:cubicBezTo>
                  <a:pt x="97" y="25"/>
                  <a:pt x="116" y="20"/>
                  <a:pt x="136" y="20"/>
                </a:cubicBezTo>
                <a:cubicBezTo>
                  <a:pt x="200" y="20"/>
                  <a:pt x="252" y="72"/>
                  <a:pt x="252" y="137"/>
                </a:cubicBezTo>
                <a:cubicBezTo>
                  <a:pt x="252" y="201"/>
                  <a:pt x="200" y="253"/>
                  <a:pt x="136" y="253"/>
                </a:cubicBezTo>
                <a:close/>
              </a:path>
            </a:pathLst>
          </a:custGeom>
          <a:solidFill>
            <a:srgbClr val="006E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4116718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hart, tekst + note">
    <p:spTree>
      <p:nvGrpSpPr>
        <p:cNvPr id="1" name=""/>
        <p:cNvGrpSpPr/>
        <p:nvPr/>
      </p:nvGrpSpPr>
      <p:grpSpPr>
        <a:xfrm>
          <a:off x="0" y="0"/>
          <a:ext cx="0" cy="0"/>
          <a:chOff x="0" y="0"/>
          <a:chExt cx="0" cy="0"/>
        </a:xfrm>
      </p:grpSpPr>
      <p:sp>
        <p:nvSpPr>
          <p:cNvPr id="3" name="Date Placeholder 2" hidden="1"/>
          <p:cNvSpPr>
            <a:spLocks noGrp="1"/>
          </p:cNvSpPr>
          <p:nvPr>
            <p:ph type="dt" sz="half" idx="10"/>
          </p:nvPr>
        </p:nvSpPr>
        <p:spPr>
          <a:xfrm>
            <a:off x="0" y="6912000"/>
            <a:ext cx="0" cy="0"/>
          </a:xfrm>
        </p:spPr>
        <p:txBody>
          <a:bodyPr/>
          <a:lstStyle>
            <a:lvl1pPr>
              <a:defRPr sz="100">
                <a:noFill/>
              </a:defRPr>
            </a:lvl1pPr>
          </a:lstStyle>
          <a:p>
            <a:fld id="{53312A93-345B-435C-B53D-98EC0D48AB4C}" type="datetimeFigureOut">
              <a:rPr lang="en-US" smtClean="0"/>
              <a:t>3/4/2021</a:t>
            </a:fld>
            <a:endParaRPr lang="en-US"/>
          </a:p>
        </p:txBody>
      </p:sp>
      <p:sp>
        <p:nvSpPr>
          <p:cNvPr id="4" name="FLD_Footer"/>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C70E73-59F7-4AFA-9EC4-321869FCF171}" type="slidenum">
              <a:rPr lang="en-US" smtClean="0"/>
              <a:t>‹#›</a:t>
            </a:fld>
            <a:endParaRPr lang="en-US"/>
          </a:p>
        </p:txBody>
      </p:sp>
      <p:sp>
        <p:nvSpPr>
          <p:cNvPr id="8" name="Text Placeholder 7"/>
          <p:cNvSpPr>
            <a:spLocks noGrp="1"/>
          </p:cNvSpPr>
          <p:nvPr>
            <p:ph type="body" sz="quarter" idx="13" hasCustomPrompt="1"/>
          </p:nvPr>
        </p:nvSpPr>
        <p:spPr>
          <a:xfrm>
            <a:off x="693738" y="2376126"/>
            <a:ext cx="2676479" cy="2057761"/>
          </a:xfrm>
        </p:spPr>
        <p:txBody>
          <a:bodyPr/>
          <a:lstStyle>
            <a:lvl1pPr marL="0" marR="0" indent="0" algn="l" defTabSz="914400" rtl="0" eaLnBrk="1" fontAlgn="auto" latinLnBrk="0" hangingPunct="1">
              <a:lnSpc>
                <a:spcPct val="95000"/>
              </a:lnSpc>
              <a:spcBef>
                <a:spcPts val="0"/>
              </a:spcBef>
              <a:spcAft>
                <a:spcPts val="0"/>
              </a:spcAft>
              <a:buClrTx/>
              <a:buSzTx/>
              <a:buFont typeface="Arial" panose="020B0604020202020204" pitchFamily="34" charset="0"/>
              <a:buNone/>
              <a:tabLst/>
              <a:defRPr sz="1800" b="1" baseline="0"/>
            </a:lvl1pPr>
            <a:lvl2pPr marL="288000" indent="-288000">
              <a:lnSpc>
                <a:spcPct val="95000"/>
              </a:lnSpc>
              <a:buFont typeface="Corbel" panose="020B0503020204020204" pitchFamily="34" charset="0"/>
              <a:buChar char="—"/>
              <a:defRPr sz="1800"/>
            </a:lvl2pPr>
            <a:lvl3pPr marL="540000" indent="-252000">
              <a:lnSpc>
                <a:spcPct val="95000"/>
              </a:lnSpc>
              <a:buFont typeface="Symbol" panose="05050102010706020507" pitchFamily="18" charset="2"/>
              <a:buChar char="·"/>
              <a:defRPr sz="1800"/>
            </a:lvl3pPr>
            <a:lvl4pPr marL="792000" indent="-252000">
              <a:lnSpc>
                <a:spcPct val="95000"/>
              </a:lnSpc>
              <a:buFont typeface="Arial" panose="020B0604020202020204" pitchFamily="34" charset="0"/>
              <a:buChar char="‒"/>
              <a:defRPr sz="1800"/>
            </a:lvl4pPr>
            <a:lvl5pPr marL="1044000" indent="-252000">
              <a:lnSpc>
                <a:spcPct val="95000"/>
              </a:lnSpc>
              <a:buFont typeface="Symbol" panose="05050102010706020507" pitchFamily="18" charset="2"/>
              <a:buChar char="·"/>
              <a:defRPr sz="1800"/>
            </a:lvl5pPr>
            <a:lvl6pPr>
              <a:lnSpc>
                <a:spcPct val="95000"/>
              </a:lnSpc>
              <a:defRPr sz="1800"/>
            </a:lvl6pPr>
            <a:lvl7pPr>
              <a:lnSpc>
                <a:spcPct val="95000"/>
              </a:lnSpc>
              <a:defRPr sz="1800"/>
            </a:lvl7pPr>
            <a:lvl8pPr>
              <a:lnSpc>
                <a:spcPct val="95000"/>
              </a:lnSpc>
              <a:defRPr sz="1800"/>
            </a:lvl8pPr>
            <a:lvl9pPr>
              <a:lnSpc>
                <a:spcPct val="95000"/>
              </a:lnSpc>
              <a:defRPr sz="1800"/>
            </a:lvl9pPr>
          </a:lstStyle>
          <a:p>
            <a:pPr marL="0" marR="0" lvl="0" indent="0" algn="l" defTabSz="914400" rtl="0" eaLnBrk="1" fontAlgn="auto" latinLnBrk="0" hangingPunct="1">
              <a:lnSpc>
                <a:spcPct val="95000"/>
              </a:lnSpc>
              <a:spcBef>
                <a:spcPts val="0"/>
              </a:spcBef>
              <a:spcAft>
                <a:spcPts val="0"/>
              </a:spcAft>
              <a:buClrTx/>
              <a:buSzTx/>
              <a:buFont typeface="Arial" panose="020B0604020202020204" pitchFamily="34" charset="0"/>
              <a:buChar char="​"/>
              <a:tabLst/>
              <a:defRPr/>
            </a:pPr>
            <a:r>
              <a:rPr lang="en-GB"/>
              <a:t>Click to add chart text</a:t>
            </a:r>
          </a:p>
          <a:p>
            <a:pPr lvl="1"/>
            <a:r>
              <a:rPr lang="en-GB"/>
              <a:t>Second level</a:t>
            </a:r>
          </a:p>
          <a:p>
            <a:pPr lvl="2"/>
            <a:r>
              <a:rPr lang="en-GB"/>
              <a:t>Third level</a:t>
            </a:r>
          </a:p>
          <a:p>
            <a:pPr lvl="3"/>
            <a:r>
              <a:rPr lang="en-GB"/>
              <a:t>Fourth level</a:t>
            </a:r>
          </a:p>
          <a:p>
            <a:pPr lvl="4"/>
            <a:r>
              <a:rPr lang="en-GB"/>
              <a:t>Fifth level</a:t>
            </a:r>
          </a:p>
        </p:txBody>
      </p:sp>
      <p:sp>
        <p:nvSpPr>
          <p:cNvPr id="10" name="Text Placeholder 9"/>
          <p:cNvSpPr>
            <a:spLocks noGrp="1"/>
          </p:cNvSpPr>
          <p:nvPr>
            <p:ph type="body" sz="quarter" idx="14" hasCustomPrompt="1"/>
          </p:nvPr>
        </p:nvSpPr>
        <p:spPr>
          <a:xfrm>
            <a:off x="693737" y="4433887"/>
            <a:ext cx="2700337" cy="1575135"/>
          </a:xfrm>
        </p:spPr>
        <p:txBody>
          <a:bodyPr anchor="b" anchorCtr="0"/>
          <a:lstStyle>
            <a:lvl1pPr marL="0" indent="0">
              <a:lnSpc>
                <a:spcPct val="97000"/>
              </a:lnSpc>
              <a:buFontTx/>
              <a:buNone/>
              <a:defRPr sz="1600" baseline="0"/>
            </a:lvl1pPr>
            <a:lvl2pPr marL="0" indent="0">
              <a:buFontTx/>
              <a:buNone/>
              <a:defRPr sz="1600"/>
            </a:lvl2pPr>
            <a:lvl3pPr marL="0" indent="0">
              <a:buFontTx/>
              <a:buNone/>
              <a:defRPr sz="1600"/>
            </a:lvl3pPr>
            <a:lvl4pPr marL="972000" indent="0">
              <a:buFontTx/>
              <a:buNone/>
              <a:defRPr sz="1600"/>
            </a:lvl4pPr>
            <a:lvl5pPr marL="1224000" indent="0">
              <a:buFontTx/>
              <a:buNone/>
              <a:defRPr sz="1600"/>
            </a:lvl5pPr>
          </a:lstStyle>
          <a:p>
            <a:pPr lvl="0"/>
            <a:r>
              <a:rPr lang="en-GB"/>
              <a:t>Click to add note text</a:t>
            </a:r>
          </a:p>
        </p:txBody>
      </p:sp>
      <p:sp>
        <p:nvSpPr>
          <p:cNvPr id="12" name="Content Placeholder 11"/>
          <p:cNvSpPr>
            <a:spLocks noGrp="1"/>
          </p:cNvSpPr>
          <p:nvPr>
            <p:ph sz="quarter" idx="15" hasCustomPrompt="1"/>
          </p:nvPr>
        </p:nvSpPr>
        <p:spPr>
          <a:xfrm>
            <a:off x="3394074" y="1409699"/>
            <a:ext cx="8099424" cy="4550461"/>
          </a:xfrm>
        </p:spPr>
        <p:txBody>
          <a:bodyPr/>
          <a:lstStyle>
            <a:lvl1pPr>
              <a:defRPr/>
            </a:lvl1pPr>
          </a:lstStyle>
          <a:p>
            <a:pPr lvl="0"/>
            <a:r>
              <a:rPr lang="en-GB"/>
              <a:t>Insert chart</a:t>
            </a:r>
          </a:p>
          <a:p>
            <a:pPr lvl="1"/>
            <a:r>
              <a:rPr lang="en-GB"/>
              <a:t>Second level</a:t>
            </a:r>
          </a:p>
          <a:p>
            <a:pPr lvl="2"/>
            <a:r>
              <a:rPr lang="en-GB"/>
              <a:t>Third level</a:t>
            </a:r>
          </a:p>
          <a:p>
            <a:pPr lvl="3"/>
            <a:r>
              <a:rPr lang="en-GB"/>
              <a:t>Fourth level</a:t>
            </a:r>
          </a:p>
          <a:p>
            <a:pPr lvl="4"/>
            <a:r>
              <a:rPr lang="en-GB"/>
              <a:t>Fifth level</a:t>
            </a:r>
          </a:p>
        </p:txBody>
      </p:sp>
      <p:sp>
        <p:nvSpPr>
          <p:cNvPr id="6" name="Title 5"/>
          <p:cNvSpPr>
            <a:spLocks noGrp="1"/>
          </p:cNvSpPr>
          <p:nvPr>
            <p:ph type="title" hasCustomPrompt="1"/>
          </p:nvPr>
        </p:nvSpPr>
        <p:spPr/>
        <p:txBody>
          <a:bodyPr/>
          <a:lstStyle>
            <a:lvl1pPr>
              <a:defRPr/>
            </a:lvl1pPr>
          </a:lstStyle>
          <a:p>
            <a:r>
              <a:rPr lang="en-GB"/>
              <a:t>Click to add title in max 1 line</a:t>
            </a:r>
            <a:endParaRPr lang="en-GB" noProof="0"/>
          </a:p>
        </p:txBody>
      </p:sp>
    </p:spTree>
    <p:extLst>
      <p:ext uri="{BB962C8B-B14F-4D97-AF65-F5344CB8AC3E}">
        <p14:creationId xmlns:p14="http://schemas.microsoft.com/office/powerpoint/2010/main" val="12627167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rge content + note">
    <p:spTree>
      <p:nvGrpSpPr>
        <p:cNvPr id="1" name=""/>
        <p:cNvGrpSpPr/>
        <p:nvPr/>
      </p:nvGrpSpPr>
      <p:grpSpPr>
        <a:xfrm>
          <a:off x="0" y="0"/>
          <a:ext cx="0" cy="0"/>
          <a:chOff x="0" y="0"/>
          <a:chExt cx="0" cy="0"/>
        </a:xfrm>
      </p:grpSpPr>
      <p:sp>
        <p:nvSpPr>
          <p:cNvPr id="12" name="Content Placeholder 2"/>
          <p:cNvSpPr>
            <a:spLocks noGrp="1"/>
          </p:cNvSpPr>
          <p:nvPr>
            <p:ph sz="quarter" idx="15" hasCustomPrompt="1"/>
          </p:nvPr>
        </p:nvSpPr>
        <p:spPr>
          <a:xfrm>
            <a:off x="693737" y="1409699"/>
            <a:ext cx="10799761" cy="4032251"/>
          </a:xfrm>
        </p:spPr>
        <p:txBody>
          <a:bodyPr/>
          <a:lstStyle>
            <a:lvl1pPr>
              <a:defRPr/>
            </a:lvl1pPr>
          </a:lstStyle>
          <a:p>
            <a:pPr lvl="0"/>
            <a:r>
              <a:rPr lang="en-GB"/>
              <a:t>Insert chart or table</a:t>
            </a:r>
          </a:p>
          <a:p>
            <a:pPr lvl="1"/>
            <a:r>
              <a:rPr lang="en-GB"/>
              <a:t>Second level</a:t>
            </a:r>
          </a:p>
          <a:p>
            <a:pPr lvl="2"/>
            <a:r>
              <a:rPr lang="en-GB"/>
              <a:t>Third level</a:t>
            </a:r>
          </a:p>
          <a:p>
            <a:pPr lvl="3"/>
            <a:r>
              <a:rPr lang="en-GB"/>
              <a:t>Fourth level</a:t>
            </a:r>
          </a:p>
          <a:p>
            <a:pPr lvl="4"/>
            <a:r>
              <a:rPr lang="en-GB"/>
              <a:t>Fifth level</a:t>
            </a:r>
          </a:p>
        </p:txBody>
      </p:sp>
      <p:sp>
        <p:nvSpPr>
          <p:cNvPr id="3" name="Date Placeholder 2" hidden="1"/>
          <p:cNvSpPr>
            <a:spLocks noGrp="1"/>
          </p:cNvSpPr>
          <p:nvPr>
            <p:ph type="dt" sz="half" idx="10"/>
          </p:nvPr>
        </p:nvSpPr>
        <p:spPr>
          <a:xfrm>
            <a:off x="0" y="6912000"/>
            <a:ext cx="0" cy="0"/>
          </a:xfrm>
        </p:spPr>
        <p:txBody>
          <a:bodyPr/>
          <a:lstStyle>
            <a:lvl1pPr>
              <a:defRPr sz="100">
                <a:noFill/>
              </a:defRPr>
            </a:lvl1pPr>
          </a:lstStyle>
          <a:p>
            <a:fld id="{53312A93-345B-435C-B53D-98EC0D48AB4C}" type="datetimeFigureOut">
              <a:rPr lang="en-US" smtClean="0"/>
              <a:t>3/4/2021</a:t>
            </a:fld>
            <a:endParaRPr lang="en-US"/>
          </a:p>
        </p:txBody>
      </p:sp>
      <p:sp>
        <p:nvSpPr>
          <p:cNvPr id="4" name="FLD_Footer"/>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C70E73-59F7-4AFA-9EC4-321869FCF171}" type="slidenum">
              <a:rPr lang="en-US" smtClean="0"/>
              <a:t>‹#›</a:t>
            </a:fld>
            <a:endParaRPr lang="en-US"/>
          </a:p>
        </p:txBody>
      </p:sp>
      <p:sp>
        <p:nvSpPr>
          <p:cNvPr id="10" name="Text Placeholder 9"/>
          <p:cNvSpPr>
            <a:spLocks noGrp="1"/>
          </p:cNvSpPr>
          <p:nvPr>
            <p:ph type="body" sz="quarter" idx="14" hasCustomPrompt="1"/>
          </p:nvPr>
        </p:nvSpPr>
        <p:spPr>
          <a:xfrm>
            <a:off x="693738" y="5531239"/>
            <a:ext cx="10799762" cy="540697"/>
          </a:xfrm>
        </p:spPr>
        <p:txBody>
          <a:bodyPr anchor="t" anchorCtr="0"/>
          <a:lstStyle>
            <a:lvl1pPr marL="0" indent="0">
              <a:lnSpc>
                <a:spcPct val="97000"/>
              </a:lnSpc>
              <a:buFontTx/>
              <a:buNone/>
              <a:defRPr sz="1600" baseline="0"/>
            </a:lvl1pPr>
            <a:lvl2pPr marL="0" indent="0">
              <a:buFontTx/>
              <a:buNone/>
              <a:defRPr sz="1600"/>
            </a:lvl2pPr>
            <a:lvl3pPr marL="0" indent="0">
              <a:buFontTx/>
              <a:buNone/>
              <a:defRPr sz="1600"/>
            </a:lvl3pPr>
            <a:lvl4pPr marL="972000" indent="0">
              <a:buFontTx/>
              <a:buNone/>
              <a:defRPr sz="1600"/>
            </a:lvl4pPr>
            <a:lvl5pPr marL="1224000" indent="0">
              <a:buFontTx/>
              <a:buNone/>
              <a:defRPr sz="1600"/>
            </a:lvl5pPr>
          </a:lstStyle>
          <a:p>
            <a:pPr lvl="0"/>
            <a:r>
              <a:rPr lang="en-GB"/>
              <a:t>Click to add note text</a:t>
            </a:r>
          </a:p>
        </p:txBody>
      </p:sp>
      <p:sp>
        <p:nvSpPr>
          <p:cNvPr id="6" name="Title 5"/>
          <p:cNvSpPr>
            <a:spLocks noGrp="1"/>
          </p:cNvSpPr>
          <p:nvPr>
            <p:ph type="title" hasCustomPrompt="1"/>
          </p:nvPr>
        </p:nvSpPr>
        <p:spPr/>
        <p:txBody>
          <a:bodyPr/>
          <a:lstStyle>
            <a:lvl1pPr>
              <a:defRPr/>
            </a:lvl1pPr>
          </a:lstStyle>
          <a:p>
            <a:r>
              <a:rPr lang="en-GB"/>
              <a:t>Click to add title in max 1 line</a:t>
            </a:r>
            <a:endParaRPr lang="en-GB" noProof="0"/>
          </a:p>
        </p:txBody>
      </p:sp>
    </p:spTree>
    <p:extLst>
      <p:ext uri="{BB962C8B-B14F-4D97-AF65-F5344CB8AC3E}">
        <p14:creationId xmlns:p14="http://schemas.microsoft.com/office/powerpoint/2010/main" val="15917204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Large content + note, lightblue">
    <p:spTree>
      <p:nvGrpSpPr>
        <p:cNvPr id="1" name=""/>
        <p:cNvGrpSpPr/>
        <p:nvPr/>
      </p:nvGrpSpPr>
      <p:grpSpPr>
        <a:xfrm>
          <a:off x="0" y="0"/>
          <a:ext cx="0" cy="0"/>
          <a:chOff x="0" y="0"/>
          <a:chExt cx="0" cy="0"/>
        </a:xfrm>
      </p:grpSpPr>
      <p:sp>
        <p:nvSpPr>
          <p:cNvPr id="8" name="Background"/>
          <p:cNvSpPr/>
          <p:nvPr/>
        </p:nvSpPr>
        <p:spPr>
          <a:xfrm>
            <a:off x="0" y="0"/>
            <a:ext cx="12189600" cy="6858000"/>
          </a:xfrm>
          <a:prstGeom prst="rect">
            <a:avLst/>
          </a:prstGeom>
          <a:solidFill>
            <a:srgbClr val="ADCFF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12" name="Content Placeholder 2"/>
          <p:cNvSpPr>
            <a:spLocks noGrp="1"/>
          </p:cNvSpPr>
          <p:nvPr>
            <p:ph sz="quarter" idx="15" hasCustomPrompt="1"/>
          </p:nvPr>
        </p:nvSpPr>
        <p:spPr>
          <a:xfrm>
            <a:off x="693737" y="1409699"/>
            <a:ext cx="10799761" cy="4032251"/>
          </a:xfrm>
        </p:spPr>
        <p:txBody>
          <a:bodyPr/>
          <a:lstStyle>
            <a:lvl1pPr>
              <a:defRPr/>
            </a:lvl1pPr>
          </a:lstStyle>
          <a:p>
            <a:pPr lvl="0"/>
            <a:r>
              <a:rPr lang="en-GB"/>
              <a:t>Insert chart or table</a:t>
            </a:r>
          </a:p>
          <a:p>
            <a:pPr lvl="1"/>
            <a:r>
              <a:rPr lang="en-GB"/>
              <a:t>Second level</a:t>
            </a:r>
          </a:p>
          <a:p>
            <a:pPr lvl="2"/>
            <a:r>
              <a:rPr lang="en-GB"/>
              <a:t>Third level</a:t>
            </a:r>
          </a:p>
          <a:p>
            <a:pPr lvl="3"/>
            <a:r>
              <a:rPr lang="en-GB"/>
              <a:t>Fourth level</a:t>
            </a:r>
          </a:p>
          <a:p>
            <a:pPr lvl="4"/>
            <a:r>
              <a:rPr lang="en-GB"/>
              <a:t>Fifth level</a:t>
            </a:r>
          </a:p>
        </p:txBody>
      </p:sp>
      <p:sp>
        <p:nvSpPr>
          <p:cNvPr id="3" name="Date Placeholder 2" hidden="1"/>
          <p:cNvSpPr>
            <a:spLocks noGrp="1"/>
          </p:cNvSpPr>
          <p:nvPr>
            <p:ph type="dt" sz="half" idx="10"/>
          </p:nvPr>
        </p:nvSpPr>
        <p:spPr>
          <a:xfrm>
            <a:off x="0" y="6912000"/>
            <a:ext cx="0" cy="0"/>
          </a:xfrm>
        </p:spPr>
        <p:txBody>
          <a:bodyPr/>
          <a:lstStyle>
            <a:lvl1pPr>
              <a:defRPr sz="100">
                <a:noFill/>
              </a:defRPr>
            </a:lvl1pPr>
          </a:lstStyle>
          <a:p>
            <a:fld id="{53312A93-345B-435C-B53D-98EC0D48AB4C}" type="datetimeFigureOut">
              <a:rPr lang="en-US" smtClean="0"/>
              <a:t>3/4/2021</a:t>
            </a:fld>
            <a:endParaRPr lang="en-US"/>
          </a:p>
        </p:txBody>
      </p:sp>
      <p:sp>
        <p:nvSpPr>
          <p:cNvPr id="4" name="FLD_Footer"/>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C70E73-59F7-4AFA-9EC4-321869FCF171}" type="slidenum">
              <a:rPr lang="en-US" smtClean="0"/>
              <a:t>‹#›</a:t>
            </a:fld>
            <a:endParaRPr lang="en-US"/>
          </a:p>
        </p:txBody>
      </p:sp>
      <p:sp>
        <p:nvSpPr>
          <p:cNvPr id="10" name="Text Placeholder 9"/>
          <p:cNvSpPr>
            <a:spLocks noGrp="1"/>
          </p:cNvSpPr>
          <p:nvPr>
            <p:ph type="body" sz="quarter" idx="14" hasCustomPrompt="1"/>
          </p:nvPr>
        </p:nvSpPr>
        <p:spPr>
          <a:xfrm>
            <a:off x="693738" y="5531239"/>
            <a:ext cx="10799762" cy="540697"/>
          </a:xfrm>
        </p:spPr>
        <p:txBody>
          <a:bodyPr anchor="t" anchorCtr="0"/>
          <a:lstStyle>
            <a:lvl1pPr marL="0" indent="0">
              <a:lnSpc>
                <a:spcPct val="97000"/>
              </a:lnSpc>
              <a:buFontTx/>
              <a:buNone/>
              <a:defRPr sz="1600" baseline="0"/>
            </a:lvl1pPr>
            <a:lvl2pPr marL="0" indent="0">
              <a:buFontTx/>
              <a:buNone/>
              <a:defRPr sz="1600"/>
            </a:lvl2pPr>
            <a:lvl3pPr marL="0" indent="0">
              <a:buFontTx/>
              <a:buNone/>
              <a:defRPr sz="1600"/>
            </a:lvl3pPr>
            <a:lvl4pPr marL="972000" indent="0">
              <a:buFontTx/>
              <a:buNone/>
              <a:defRPr sz="1600"/>
            </a:lvl4pPr>
            <a:lvl5pPr marL="1224000" indent="0">
              <a:buFontTx/>
              <a:buNone/>
              <a:defRPr sz="1600"/>
            </a:lvl5pPr>
          </a:lstStyle>
          <a:p>
            <a:pPr lvl="0"/>
            <a:r>
              <a:rPr lang="en-GB"/>
              <a:t>Click to add note text</a:t>
            </a:r>
          </a:p>
        </p:txBody>
      </p:sp>
      <p:sp>
        <p:nvSpPr>
          <p:cNvPr id="6" name="Title 5"/>
          <p:cNvSpPr>
            <a:spLocks noGrp="1"/>
          </p:cNvSpPr>
          <p:nvPr>
            <p:ph type="title" hasCustomPrompt="1"/>
          </p:nvPr>
        </p:nvSpPr>
        <p:spPr/>
        <p:txBody>
          <a:bodyPr/>
          <a:lstStyle>
            <a:lvl1pPr>
              <a:defRPr/>
            </a:lvl1pPr>
          </a:lstStyle>
          <a:p>
            <a:r>
              <a:rPr lang="en-GB"/>
              <a:t>Click to add title in max 1 line</a:t>
            </a:r>
          </a:p>
        </p:txBody>
      </p:sp>
      <p:sp>
        <p:nvSpPr>
          <p:cNvPr id="11" name="Freeform 5"/>
          <p:cNvSpPr>
            <a:spLocks noEditPoints="1"/>
          </p:cNvSpPr>
          <p:nvPr/>
        </p:nvSpPr>
        <p:spPr bwMode="auto">
          <a:xfrm>
            <a:off x="699434" y="6288499"/>
            <a:ext cx="317324" cy="317017"/>
          </a:xfrm>
          <a:custGeom>
            <a:avLst/>
            <a:gdLst>
              <a:gd name="T0" fmla="*/ 136 w 272"/>
              <a:gd name="T1" fmla="*/ 0 h 273"/>
              <a:gd name="T2" fmla="*/ 58 w 272"/>
              <a:gd name="T3" fmla="*/ 25 h 273"/>
              <a:gd name="T4" fmla="*/ 127 w 272"/>
              <a:gd name="T5" fmla="*/ 177 h 273"/>
              <a:gd name="T6" fmla="*/ 131 w 272"/>
              <a:gd name="T7" fmla="*/ 182 h 273"/>
              <a:gd name="T8" fmla="*/ 131 w 272"/>
              <a:gd name="T9" fmla="*/ 182 h 273"/>
              <a:gd name="T10" fmla="*/ 119 w 272"/>
              <a:gd name="T11" fmla="*/ 182 h 273"/>
              <a:gd name="T12" fmla="*/ 119 w 272"/>
              <a:gd name="T13" fmla="*/ 182 h 273"/>
              <a:gd name="T14" fmla="*/ 109 w 272"/>
              <a:gd name="T15" fmla="*/ 175 h 273"/>
              <a:gd name="T16" fmla="*/ 45 w 272"/>
              <a:gd name="T17" fmla="*/ 35 h 273"/>
              <a:gd name="T18" fmla="*/ 33 w 272"/>
              <a:gd name="T19" fmla="*/ 47 h 273"/>
              <a:gd name="T20" fmla="*/ 92 w 272"/>
              <a:gd name="T21" fmla="*/ 177 h 273"/>
              <a:gd name="T22" fmla="*/ 96 w 272"/>
              <a:gd name="T23" fmla="*/ 182 h 273"/>
              <a:gd name="T24" fmla="*/ 96 w 272"/>
              <a:gd name="T25" fmla="*/ 182 h 273"/>
              <a:gd name="T26" fmla="*/ 84 w 272"/>
              <a:gd name="T27" fmla="*/ 182 h 273"/>
              <a:gd name="T28" fmla="*/ 84 w 272"/>
              <a:gd name="T29" fmla="*/ 182 h 273"/>
              <a:gd name="T30" fmla="*/ 74 w 272"/>
              <a:gd name="T31" fmla="*/ 175 h 273"/>
              <a:gd name="T32" fmla="*/ 22 w 272"/>
              <a:gd name="T33" fmla="*/ 62 h 273"/>
              <a:gd name="T34" fmla="*/ 12 w 272"/>
              <a:gd name="T35" fmla="*/ 79 h 273"/>
              <a:gd name="T36" fmla="*/ 57 w 272"/>
              <a:gd name="T37" fmla="*/ 177 h 273"/>
              <a:gd name="T38" fmla="*/ 61 w 272"/>
              <a:gd name="T39" fmla="*/ 182 h 273"/>
              <a:gd name="T40" fmla="*/ 61 w 272"/>
              <a:gd name="T41" fmla="*/ 182 h 273"/>
              <a:gd name="T42" fmla="*/ 48 w 272"/>
              <a:gd name="T43" fmla="*/ 182 h 273"/>
              <a:gd name="T44" fmla="*/ 48 w 272"/>
              <a:gd name="T45" fmla="*/ 182 h 273"/>
              <a:gd name="T46" fmla="*/ 38 w 272"/>
              <a:gd name="T47" fmla="*/ 175 h 273"/>
              <a:gd name="T48" fmla="*/ 4 w 272"/>
              <a:gd name="T49" fmla="*/ 101 h 273"/>
              <a:gd name="T50" fmla="*/ 0 w 272"/>
              <a:gd name="T51" fmla="*/ 130 h 273"/>
              <a:gd name="T52" fmla="*/ 21 w 272"/>
              <a:gd name="T53" fmla="*/ 177 h 273"/>
              <a:gd name="T54" fmla="*/ 25 w 272"/>
              <a:gd name="T55" fmla="*/ 182 h 273"/>
              <a:gd name="T56" fmla="*/ 25 w 272"/>
              <a:gd name="T57" fmla="*/ 182 h 273"/>
              <a:gd name="T58" fmla="*/ 13 w 272"/>
              <a:gd name="T59" fmla="*/ 182 h 273"/>
              <a:gd name="T60" fmla="*/ 7 w 272"/>
              <a:gd name="T61" fmla="*/ 181 h 273"/>
              <a:gd name="T62" fmla="*/ 136 w 272"/>
              <a:gd name="T63" fmla="*/ 273 h 273"/>
              <a:gd name="T64" fmla="*/ 272 w 272"/>
              <a:gd name="T65" fmla="*/ 137 h 273"/>
              <a:gd name="T66" fmla="*/ 136 w 272"/>
              <a:gd name="T67" fmla="*/ 0 h 273"/>
              <a:gd name="T68" fmla="*/ 136 w 272"/>
              <a:gd name="T69" fmla="*/ 253 h 273"/>
              <a:gd name="T70" fmla="*/ 38 w 272"/>
              <a:gd name="T71" fmla="*/ 199 h 273"/>
              <a:gd name="T72" fmla="*/ 182 w 272"/>
              <a:gd name="T73" fmla="*/ 199 h 273"/>
              <a:gd name="T74" fmla="*/ 182 w 272"/>
              <a:gd name="T75" fmla="*/ 199 h 273"/>
              <a:gd name="T76" fmla="*/ 228 w 272"/>
              <a:gd name="T77" fmla="*/ 199 h 273"/>
              <a:gd name="T78" fmla="*/ 202 w 272"/>
              <a:gd name="T79" fmla="*/ 178 h 273"/>
              <a:gd name="T80" fmla="*/ 179 w 272"/>
              <a:gd name="T81" fmla="*/ 182 h 273"/>
              <a:gd name="T82" fmla="*/ 155 w 272"/>
              <a:gd name="T83" fmla="*/ 182 h 273"/>
              <a:gd name="T84" fmla="*/ 155 w 272"/>
              <a:gd name="T85" fmla="*/ 182 h 273"/>
              <a:gd name="T86" fmla="*/ 144 w 272"/>
              <a:gd name="T87" fmla="*/ 175 h 273"/>
              <a:gd name="T88" fmla="*/ 80 w 272"/>
              <a:gd name="T89" fmla="*/ 34 h 273"/>
              <a:gd name="T90" fmla="*/ 136 w 272"/>
              <a:gd name="T91" fmla="*/ 20 h 273"/>
              <a:gd name="T92" fmla="*/ 252 w 272"/>
              <a:gd name="T93" fmla="*/ 137 h 273"/>
              <a:gd name="T94" fmla="*/ 136 w 272"/>
              <a:gd name="T95" fmla="*/ 25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2" h="273">
                <a:moveTo>
                  <a:pt x="136" y="0"/>
                </a:moveTo>
                <a:cubicBezTo>
                  <a:pt x="107" y="0"/>
                  <a:pt x="80" y="9"/>
                  <a:pt x="58" y="25"/>
                </a:cubicBezTo>
                <a:cubicBezTo>
                  <a:pt x="58" y="25"/>
                  <a:pt x="126" y="174"/>
                  <a:pt x="127" y="177"/>
                </a:cubicBezTo>
                <a:cubicBezTo>
                  <a:pt x="129" y="181"/>
                  <a:pt x="131" y="182"/>
                  <a:pt x="131" y="182"/>
                </a:cubicBezTo>
                <a:cubicBezTo>
                  <a:pt x="131" y="182"/>
                  <a:pt x="131" y="182"/>
                  <a:pt x="131" y="182"/>
                </a:cubicBezTo>
                <a:cubicBezTo>
                  <a:pt x="119" y="182"/>
                  <a:pt x="119" y="182"/>
                  <a:pt x="119" y="182"/>
                </a:cubicBezTo>
                <a:cubicBezTo>
                  <a:pt x="119" y="182"/>
                  <a:pt x="119" y="182"/>
                  <a:pt x="119" y="182"/>
                </a:cubicBezTo>
                <a:cubicBezTo>
                  <a:pt x="114" y="182"/>
                  <a:pt x="112" y="181"/>
                  <a:pt x="109" y="175"/>
                </a:cubicBezTo>
                <a:cubicBezTo>
                  <a:pt x="45" y="35"/>
                  <a:pt x="45" y="35"/>
                  <a:pt x="45" y="35"/>
                </a:cubicBezTo>
                <a:cubicBezTo>
                  <a:pt x="41" y="39"/>
                  <a:pt x="37" y="43"/>
                  <a:pt x="33" y="47"/>
                </a:cubicBezTo>
                <a:cubicBezTo>
                  <a:pt x="53" y="91"/>
                  <a:pt x="91" y="174"/>
                  <a:pt x="92" y="177"/>
                </a:cubicBezTo>
                <a:cubicBezTo>
                  <a:pt x="94" y="181"/>
                  <a:pt x="96" y="182"/>
                  <a:pt x="96" y="182"/>
                </a:cubicBezTo>
                <a:cubicBezTo>
                  <a:pt x="96" y="182"/>
                  <a:pt x="96" y="182"/>
                  <a:pt x="96" y="182"/>
                </a:cubicBezTo>
                <a:cubicBezTo>
                  <a:pt x="84" y="182"/>
                  <a:pt x="84" y="182"/>
                  <a:pt x="84" y="182"/>
                </a:cubicBezTo>
                <a:cubicBezTo>
                  <a:pt x="84" y="182"/>
                  <a:pt x="84" y="182"/>
                  <a:pt x="84" y="182"/>
                </a:cubicBezTo>
                <a:cubicBezTo>
                  <a:pt x="78" y="182"/>
                  <a:pt x="76" y="181"/>
                  <a:pt x="74" y="175"/>
                </a:cubicBezTo>
                <a:cubicBezTo>
                  <a:pt x="22" y="62"/>
                  <a:pt x="22" y="62"/>
                  <a:pt x="22" y="62"/>
                </a:cubicBezTo>
                <a:cubicBezTo>
                  <a:pt x="18" y="67"/>
                  <a:pt x="15" y="73"/>
                  <a:pt x="12" y="79"/>
                </a:cubicBezTo>
                <a:cubicBezTo>
                  <a:pt x="32" y="123"/>
                  <a:pt x="55" y="175"/>
                  <a:pt x="57" y="177"/>
                </a:cubicBezTo>
                <a:cubicBezTo>
                  <a:pt x="58" y="181"/>
                  <a:pt x="61" y="182"/>
                  <a:pt x="61" y="182"/>
                </a:cubicBezTo>
                <a:cubicBezTo>
                  <a:pt x="61" y="182"/>
                  <a:pt x="61" y="182"/>
                  <a:pt x="61" y="182"/>
                </a:cubicBezTo>
                <a:cubicBezTo>
                  <a:pt x="48" y="182"/>
                  <a:pt x="48" y="182"/>
                  <a:pt x="48" y="182"/>
                </a:cubicBezTo>
                <a:cubicBezTo>
                  <a:pt x="48" y="182"/>
                  <a:pt x="48" y="182"/>
                  <a:pt x="48" y="182"/>
                </a:cubicBezTo>
                <a:cubicBezTo>
                  <a:pt x="43" y="182"/>
                  <a:pt x="41" y="181"/>
                  <a:pt x="38" y="175"/>
                </a:cubicBezTo>
                <a:cubicBezTo>
                  <a:pt x="4" y="101"/>
                  <a:pt x="4" y="101"/>
                  <a:pt x="4" y="101"/>
                </a:cubicBezTo>
                <a:cubicBezTo>
                  <a:pt x="2" y="110"/>
                  <a:pt x="0" y="120"/>
                  <a:pt x="0" y="130"/>
                </a:cubicBezTo>
                <a:cubicBezTo>
                  <a:pt x="11" y="155"/>
                  <a:pt x="21" y="176"/>
                  <a:pt x="21" y="177"/>
                </a:cubicBezTo>
                <a:cubicBezTo>
                  <a:pt x="23" y="181"/>
                  <a:pt x="25" y="182"/>
                  <a:pt x="25" y="182"/>
                </a:cubicBezTo>
                <a:cubicBezTo>
                  <a:pt x="25" y="182"/>
                  <a:pt x="25" y="182"/>
                  <a:pt x="25" y="182"/>
                </a:cubicBezTo>
                <a:cubicBezTo>
                  <a:pt x="13" y="182"/>
                  <a:pt x="13" y="182"/>
                  <a:pt x="13" y="182"/>
                </a:cubicBezTo>
                <a:cubicBezTo>
                  <a:pt x="10" y="182"/>
                  <a:pt x="8" y="182"/>
                  <a:pt x="7" y="181"/>
                </a:cubicBezTo>
                <a:cubicBezTo>
                  <a:pt x="25" y="234"/>
                  <a:pt x="76" y="273"/>
                  <a:pt x="136" y="273"/>
                </a:cubicBezTo>
                <a:cubicBezTo>
                  <a:pt x="211" y="273"/>
                  <a:pt x="272" y="212"/>
                  <a:pt x="272" y="137"/>
                </a:cubicBezTo>
                <a:cubicBezTo>
                  <a:pt x="272" y="61"/>
                  <a:pt x="211" y="0"/>
                  <a:pt x="136" y="0"/>
                </a:cubicBezTo>
                <a:close/>
                <a:moveTo>
                  <a:pt x="136" y="253"/>
                </a:moveTo>
                <a:cubicBezTo>
                  <a:pt x="95" y="253"/>
                  <a:pt x="58" y="232"/>
                  <a:pt x="38" y="199"/>
                </a:cubicBezTo>
                <a:cubicBezTo>
                  <a:pt x="182" y="199"/>
                  <a:pt x="182" y="199"/>
                  <a:pt x="182" y="199"/>
                </a:cubicBezTo>
                <a:cubicBezTo>
                  <a:pt x="182" y="199"/>
                  <a:pt x="182" y="199"/>
                  <a:pt x="182" y="199"/>
                </a:cubicBezTo>
                <a:cubicBezTo>
                  <a:pt x="228" y="199"/>
                  <a:pt x="228" y="199"/>
                  <a:pt x="228" y="199"/>
                </a:cubicBezTo>
                <a:cubicBezTo>
                  <a:pt x="202" y="178"/>
                  <a:pt x="202" y="178"/>
                  <a:pt x="202" y="178"/>
                </a:cubicBezTo>
                <a:cubicBezTo>
                  <a:pt x="202" y="178"/>
                  <a:pt x="191" y="182"/>
                  <a:pt x="179" y="182"/>
                </a:cubicBezTo>
                <a:cubicBezTo>
                  <a:pt x="155" y="182"/>
                  <a:pt x="155" y="182"/>
                  <a:pt x="155" y="182"/>
                </a:cubicBezTo>
                <a:cubicBezTo>
                  <a:pt x="155" y="182"/>
                  <a:pt x="155" y="182"/>
                  <a:pt x="155" y="182"/>
                </a:cubicBezTo>
                <a:cubicBezTo>
                  <a:pt x="149" y="182"/>
                  <a:pt x="147" y="181"/>
                  <a:pt x="144" y="175"/>
                </a:cubicBezTo>
                <a:cubicBezTo>
                  <a:pt x="80" y="34"/>
                  <a:pt x="80" y="34"/>
                  <a:pt x="80" y="34"/>
                </a:cubicBezTo>
                <a:cubicBezTo>
                  <a:pt x="97" y="25"/>
                  <a:pt x="116" y="20"/>
                  <a:pt x="136" y="20"/>
                </a:cubicBezTo>
                <a:cubicBezTo>
                  <a:pt x="200" y="20"/>
                  <a:pt x="252" y="72"/>
                  <a:pt x="252" y="137"/>
                </a:cubicBezTo>
                <a:cubicBezTo>
                  <a:pt x="252" y="201"/>
                  <a:pt x="200" y="253"/>
                  <a:pt x="136" y="253"/>
                </a:cubicBezTo>
                <a:close/>
              </a:path>
            </a:pathLst>
          </a:custGeom>
          <a:solidFill>
            <a:srgbClr val="006E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4584918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and two images">
    <p:spTree>
      <p:nvGrpSpPr>
        <p:cNvPr id="1" name=""/>
        <p:cNvGrpSpPr/>
        <p:nvPr/>
      </p:nvGrpSpPr>
      <p:grpSpPr>
        <a:xfrm>
          <a:off x="0" y="0"/>
          <a:ext cx="0" cy="0"/>
          <a:chOff x="0" y="0"/>
          <a:chExt cx="0" cy="0"/>
        </a:xfrm>
      </p:grpSpPr>
      <p:sp>
        <p:nvSpPr>
          <p:cNvPr id="12" name="Background"/>
          <p:cNvSpPr/>
          <p:nvPr/>
        </p:nvSpPr>
        <p:spPr>
          <a:xfrm>
            <a:off x="0" y="0"/>
            <a:ext cx="12189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3" name="Date Placeholder 2" hidden="1"/>
          <p:cNvSpPr>
            <a:spLocks noGrp="1"/>
          </p:cNvSpPr>
          <p:nvPr>
            <p:ph type="dt" sz="half" idx="10"/>
          </p:nvPr>
        </p:nvSpPr>
        <p:spPr>
          <a:xfrm>
            <a:off x="0" y="6912000"/>
            <a:ext cx="0" cy="0"/>
          </a:xfrm>
        </p:spPr>
        <p:txBody>
          <a:bodyPr/>
          <a:lstStyle>
            <a:lvl1pPr>
              <a:defRPr sz="100">
                <a:noFill/>
              </a:defRPr>
            </a:lvl1pPr>
          </a:lstStyle>
          <a:p>
            <a:fld id="{53312A93-345B-435C-B53D-98EC0D48AB4C}" type="datetimeFigureOut">
              <a:rPr lang="en-US" smtClean="0"/>
              <a:t>3/4/2021</a:t>
            </a:fld>
            <a:endParaRPr lang="en-US"/>
          </a:p>
        </p:txBody>
      </p:sp>
      <p:sp>
        <p:nvSpPr>
          <p:cNvPr id="4" name="FLD_Footer" hidden="1"/>
          <p:cNvSpPr>
            <a:spLocks noGrp="1"/>
          </p:cNvSpPr>
          <p:nvPr>
            <p:ph type="ftr" sz="quarter" idx="11"/>
          </p:nvPr>
        </p:nvSpPr>
        <p:spPr>
          <a:xfrm>
            <a:off x="0" y="6912000"/>
            <a:ext cx="0" cy="0"/>
          </a:xfrm>
        </p:spPr>
        <p:txBody>
          <a:bodyPr/>
          <a:lstStyle>
            <a:lvl1pPr>
              <a:defRPr sz="100">
                <a:noFill/>
              </a:defRPr>
            </a:lvl1pPr>
          </a:lstStyle>
          <a:p>
            <a:endParaRPr lang="en-US"/>
          </a:p>
        </p:txBody>
      </p:sp>
      <p:sp>
        <p:nvSpPr>
          <p:cNvPr id="5" name="Slide Number Placeholder 4" hidden="1"/>
          <p:cNvSpPr>
            <a:spLocks noGrp="1"/>
          </p:cNvSpPr>
          <p:nvPr>
            <p:ph type="sldNum" sz="quarter" idx="12"/>
          </p:nvPr>
        </p:nvSpPr>
        <p:spPr>
          <a:xfrm>
            <a:off x="0" y="6912000"/>
            <a:ext cx="0" cy="0"/>
          </a:xfrm>
        </p:spPr>
        <p:txBody>
          <a:bodyPr/>
          <a:lstStyle>
            <a:lvl1pPr>
              <a:defRPr sz="100">
                <a:noFill/>
              </a:defRPr>
            </a:lvl1pPr>
          </a:lstStyle>
          <a:p>
            <a:fld id="{EAC70E73-59F7-4AFA-9EC4-321869FCF171}" type="slidenum">
              <a:rPr lang="en-US" smtClean="0"/>
              <a:t>‹#›</a:t>
            </a:fld>
            <a:endParaRPr lang="en-US"/>
          </a:p>
        </p:txBody>
      </p:sp>
      <p:sp>
        <p:nvSpPr>
          <p:cNvPr id="8" name="Picture Placeholder 1"/>
          <p:cNvSpPr>
            <a:spLocks noGrp="1"/>
          </p:cNvSpPr>
          <p:nvPr>
            <p:ph type="pic" sz="quarter" idx="13" hasCustomPrompt="1"/>
          </p:nvPr>
        </p:nvSpPr>
        <p:spPr>
          <a:xfrm>
            <a:off x="-1" y="0"/>
            <a:ext cx="6094413" cy="6858000"/>
          </a:xfrm>
          <a:solidFill>
            <a:schemeClr val="bg1">
              <a:lumMod val="85000"/>
            </a:schemeClr>
          </a:solidFill>
        </p:spPr>
        <p:txBody>
          <a:bodyPr tIns="1188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9" name="Picture Placeholder 2"/>
          <p:cNvSpPr>
            <a:spLocks noGrp="1"/>
          </p:cNvSpPr>
          <p:nvPr>
            <p:ph type="pic" sz="quarter" idx="14" hasCustomPrompt="1"/>
          </p:nvPr>
        </p:nvSpPr>
        <p:spPr>
          <a:xfrm>
            <a:off x="6094800" y="0"/>
            <a:ext cx="6094413" cy="6858000"/>
          </a:xfrm>
          <a:solidFill>
            <a:schemeClr val="bg1">
              <a:lumMod val="75000"/>
            </a:schemeClr>
          </a:solidFill>
        </p:spPr>
        <p:txBody>
          <a:bodyPr tIns="1188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7" name="Title 6"/>
          <p:cNvSpPr>
            <a:spLocks noGrp="1"/>
          </p:cNvSpPr>
          <p:nvPr>
            <p:ph type="title" hasCustomPrompt="1"/>
          </p:nvPr>
        </p:nvSpPr>
        <p:spPr>
          <a:xfrm>
            <a:off x="656568" y="391028"/>
            <a:ext cx="5278565" cy="1285875"/>
          </a:xfrm>
        </p:spPr>
        <p:txBody>
          <a:bodyPr/>
          <a:lstStyle>
            <a:lvl1pPr>
              <a:defRPr>
                <a:solidFill>
                  <a:schemeClr val="bg1"/>
                </a:solidFill>
              </a:defRPr>
            </a:lvl1pPr>
          </a:lstStyle>
          <a:p>
            <a:r>
              <a:rPr lang="en-GB"/>
              <a:t>Click to add title in max 2 lines</a:t>
            </a:r>
          </a:p>
        </p:txBody>
      </p:sp>
    </p:spTree>
    <p:extLst>
      <p:ext uri="{BB962C8B-B14F-4D97-AF65-F5344CB8AC3E}">
        <p14:creationId xmlns:p14="http://schemas.microsoft.com/office/powerpoint/2010/main" val="6957472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content and image">
    <p:spTree>
      <p:nvGrpSpPr>
        <p:cNvPr id="1" name=""/>
        <p:cNvGrpSpPr/>
        <p:nvPr/>
      </p:nvGrpSpPr>
      <p:grpSpPr>
        <a:xfrm>
          <a:off x="0" y="0"/>
          <a:ext cx="0" cy="0"/>
          <a:chOff x="0" y="0"/>
          <a:chExt cx="0" cy="0"/>
        </a:xfrm>
      </p:grpSpPr>
      <p:sp>
        <p:nvSpPr>
          <p:cNvPr id="14" name="Background"/>
          <p:cNvSpPr/>
          <p:nvPr/>
        </p:nvSpPr>
        <p:spPr>
          <a:xfrm>
            <a:off x="0" y="0"/>
            <a:ext cx="12189600" cy="6858000"/>
          </a:xfrm>
          <a:prstGeom prst="rect">
            <a:avLst/>
          </a:prstGeom>
          <a:solidFill>
            <a:srgbClr val="006EB6"/>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10" name="Content Placeholder 2"/>
          <p:cNvSpPr>
            <a:spLocks noGrp="1"/>
          </p:cNvSpPr>
          <p:nvPr>
            <p:ph sz="quarter" idx="15" hasCustomPrompt="1"/>
          </p:nvPr>
        </p:nvSpPr>
        <p:spPr>
          <a:xfrm>
            <a:off x="693737" y="1920240"/>
            <a:ext cx="4698964" cy="4029710"/>
          </a:xfrm>
        </p:spPr>
        <p:txBody>
          <a:bodyPr/>
          <a:lstStyle>
            <a:lvl1pPr>
              <a:lnSpc>
                <a:spcPct val="95000"/>
              </a:lnSpc>
              <a:defRPr sz="2200">
                <a:solidFill>
                  <a:srgbClr val="ADCFF1"/>
                </a:solidFill>
              </a:defRPr>
            </a:lvl1pPr>
            <a:lvl2pPr>
              <a:lnSpc>
                <a:spcPct val="95000"/>
              </a:lnSpc>
              <a:defRPr sz="2200">
                <a:solidFill>
                  <a:srgbClr val="ADCFF1"/>
                </a:solidFill>
              </a:defRPr>
            </a:lvl2pPr>
            <a:lvl3pPr>
              <a:lnSpc>
                <a:spcPct val="95000"/>
              </a:lnSpc>
              <a:defRPr sz="2200">
                <a:solidFill>
                  <a:srgbClr val="ADCFF1"/>
                </a:solidFill>
              </a:defRPr>
            </a:lvl3pPr>
            <a:lvl4pPr>
              <a:lnSpc>
                <a:spcPct val="95000"/>
              </a:lnSpc>
              <a:defRPr sz="2200">
                <a:solidFill>
                  <a:srgbClr val="ADCFF1"/>
                </a:solidFill>
              </a:defRPr>
            </a:lvl4pPr>
            <a:lvl5pPr>
              <a:lnSpc>
                <a:spcPct val="95000"/>
              </a:lnSpc>
              <a:defRPr sz="2200">
                <a:solidFill>
                  <a:srgbClr val="ADCFF1"/>
                </a:solidFill>
              </a:defRPr>
            </a:lvl5pPr>
            <a:lvl6pPr>
              <a:lnSpc>
                <a:spcPct val="95000"/>
              </a:lnSpc>
              <a:defRPr sz="1800">
                <a:solidFill>
                  <a:srgbClr val="ADCFF1"/>
                </a:solidFill>
              </a:defRPr>
            </a:lvl6pPr>
            <a:lvl7pPr>
              <a:lnSpc>
                <a:spcPct val="95000"/>
              </a:lnSpc>
              <a:defRPr sz="1800">
                <a:solidFill>
                  <a:srgbClr val="ADCFF1"/>
                </a:solidFill>
              </a:defRPr>
            </a:lvl7pPr>
            <a:lvl8pPr>
              <a:lnSpc>
                <a:spcPct val="95000"/>
              </a:lnSpc>
              <a:defRPr sz="1800">
                <a:solidFill>
                  <a:srgbClr val="ADCFF1"/>
                </a:solidFill>
              </a:defRPr>
            </a:lvl8pPr>
            <a:lvl9pPr>
              <a:lnSpc>
                <a:spcPct val="95000"/>
              </a:lnSpc>
              <a:defRPr sz="1800">
                <a:solidFill>
                  <a:srgbClr val="ADCFF1"/>
                </a:solidFill>
              </a:defRPr>
            </a:lvl9pPr>
          </a:lstStyle>
          <a:p>
            <a:pPr lvl="0"/>
            <a:r>
              <a:rPr lang="en-GB"/>
              <a:t>Click to add chart</a:t>
            </a:r>
          </a:p>
          <a:p>
            <a:pPr lvl="1"/>
            <a:r>
              <a:rPr lang="en-GB"/>
              <a:t>Second level</a:t>
            </a:r>
          </a:p>
          <a:p>
            <a:pPr lvl="2"/>
            <a:r>
              <a:rPr lang="en-GB"/>
              <a:t>Third level</a:t>
            </a:r>
          </a:p>
          <a:p>
            <a:pPr lvl="3"/>
            <a:r>
              <a:rPr lang="en-GB"/>
              <a:t>Fourth level</a:t>
            </a:r>
          </a:p>
          <a:p>
            <a:pPr lvl="4"/>
            <a:r>
              <a:rPr lang="en-GB"/>
              <a:t>Fifth level</a:t>
            </a:r>
          </a:p>
        </p:txBody>
      </p:sp>
      <p:sp>
        <p:nvSpPr>
          <p:cNvPr id="9" name="Picture Placeholder 3"/>
          <p:cNvSpPr>
            <a:spLocks noGrp="1"/>
          </p:cNvSpPr>
          <p:nvPr>
            <p:ph type="pic" sz="quarter" idx="14" hasCustomPrompt="1"/>
          </p:nvPr>
        </p:nvSpPr>
        <p:spPr>
          <a:xfrm>
            <a:off x="6094800" y="0"/>
            <a:ext cx="6094413" cy="6858000"/>
          </a:xfrm>
          <a:solidFill>
            <a:schemeClr val="bg1">
              <a:lumMod val="75000"/>
            </a:schemeClr>
          </a:solidFill>
        </p:spPr>
        <p:txBody>
          <a:bodyPr tIns="1188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3" name="Date Placeholder 2" hidden="1"/>
          <p:cNvSpPr>
            <a:spLocks noGrp="1"/>
          </p:cNvSpPr>
          <p:nvPr>
            <p:ph type="dt" sz="half" idx="10"/>
          </p:nvPr>
        </p:nvSpPr>
        <p:spPr>
          <a:xfrm>
            <a:off x="0" y="6912000"/>
            <a:ext cx="0" cy="0"/>
          </a:xfrm>
        </p:spPr>
        <p:txBody>
          <a:bodyPr/>
          <a:lstStyle>
            <a:lvl1pPr>
              <a:defRPr sz="100">
                <a:noFill/>
              </a:defRPr>
            </a:lvl1pPr>
          </a:lstStyle>
          <a:p>
            <a:fld id="{53312A93-345B-435C-B53D-98EC0D48AB4C}" type="datetimeFigureOut">
              <a:rPr lang="en-US" smtClean="0"/>
              <a:t>3/4/2021</a:t>
            </a:fld>
            <a:endParaRPr lang="en-US"/>
          </a:p>
        </p:txBody>
      </p:sp>
      <p:sp>
        <p:nvSpPr>
          <p:cNvPr id="4" name="FLD_Footer" hidden="1"/>
          <p:cNvSpPr>
            <a:spLocks noGrp="1"/>
          </p:cNvSpPr>
          <p:nvPr>
            <p:ph type="ftr" sz="quarter" idx="11"/>
          </p:nvPr>
        </p:nvSpPr>
        <p:spPr>
          <a:xfrm>
            <a:off x="0" y="6912000"/>
            <a:ext cx="0" cy="0"/>
          </a:xfrm>
        </p:spPr>
        <p:txBody>
          <a:bodyPr/>
          <a:lstStyle>
            <a:lvl1pPr>
              <a:defRPr sz="100">
                <a:noFill/>
              </a:defRPr>
            </a:lvl1pPr>
          </a:lstStyle>
          <a:p>
            <a:endParaRPr lang="en-US"/>
          </a:p>
        </p:txBody>
      </p:sp>
      <p:sp>
        <p:nvSpPr>
          <p:cNvPr id="5" name="Slide Number Placeholder 4" hidden="1"/>
          <p:cNvSpPr>
            <a:spLocks noGrp="1"/>
          </p:cNvSpPr>
          <p:nvPr>
            <p:ph type="sldNum" sz="quarter" idx="12"/>
          </p:nvPr>
        </p:nvSpPr>
        <p:spPr>
          <a:xfrm>
            <a:off x="0" y="6912000"/>
            <a:ext cx="0" cy="0"/>
          </a:xfrm>
        </p:spPr>
        <p:txBody>
          <a:bodyPr/>
          <a:lstStyle>
            <a:lvl1pPr>
              <a:defRPr sz="100">
                <a:noFill/>
              </a:defRPr>
            </a:lvl1pPr>
          </a:lstStyle>
          <a:p>
            <a:fld id="{EAC70E73-59F7-4AFA-9EC4-321869FCF171}" type="slidenum">
              <a:rPr lang="en-US" smtClean="0"/>
              <a:t>‹#›</a:t>
            </a:fld>
            <a:endParaRPr lang="en-US"/>
          </a:p>
        </p:txBody>
      </p:sp>
      <p:sp>
        <p:nvSpPr>
          <p:cNvPr id="6" name="Title 5"/>
          <p:cNvSpPr>
            <a:spLocks noGrp="1"/>
          </p:cNvSpPr>
          <p:nvPr>
            <p:ph type="title" hasCustomPrompt="1"/>
          </p:nvPr>
        </p:nvSpPr>
        <p:spPr>
          <a:xfrm>
            <a:off x="656568" y="391028"/>
            <a:ext cx="4736133" cy="1285875"/>
          </a:xfrm>
        </p:spPr>
        <p:txBody>
          <a:bodyPr/>
          <a:lstStyle>
            <a:lvl1pPr>
              <a:defRPr>
                <a:solidFill>
                  <a:srgbClr val="ADCFF1"/>
                </a:solidFill>
              </a:defRPr>
            </a:lvl1pPr>
          </a:lstStyle>
          <a:p>
            <a:r>
              <a:rPr lang="en-GB"/>
              <a:t>Click to add title in max 2 lines</a:t>
            </a:r>
          </a:p>
        </p:txBody>
      </p:sp>
      <p:sp>
        <p:nvSpPr>
          <p:cNvPr id="11" name="Freeform 5"/>
          <p:cNvSpPr>
            <a:spLocks noEditPoints="1"/>
          </p:cNvSpPr>
          <p:nvPr/>
        </p:nvSpPr>
        <p:spPr bwMode="auto">
          <a:xfrm>
            <a:off x="699434" y="6288498"/>
            <a:ext cx="325438" cy="328613"/>
          </a:xfrm>
          <a:custGeom>
            <a:avLst/>
            <a:gdLst>
              <a:gd name="T0" fmla="*/ 136 w 272"/>
              <a:gd name="T1" fmla="*/ 0 h 273"/>
              <a:gd name="T2" fmla="*/ 58 w 272"/>
              <a:gd name="T3" fmla="*/ 25 h 273"/>
              <a:gd name="T4" fmla="*/ 127 w 272"/>
              <a:gd name="T5" fmla="*/ 177 h 273"/>
              <a:gd name="T6" fmla="*/ 131 w 272"/>
              <a:gd name="T7" fmla="*/ 182 h 273"/>
              <a:gd name="T8" fmla="*/ 131 w 272"/>
              <a:gd name="T9" fmla="*/ 182 h 273"/>
              <a:gd name="T10" fmla="*/ 119 w 272"/>
              <a:gd name="T11" fmla="*/ 182 h 273"/>
              <a:gd name="T12" fmla="*/ 119 w 272"/>
              <a:gd name="T13" fmla="*/ 182 h 273"/>
              <a:gd name="T14" fmla="*/ 109 w 272"/>
              <a:gd name="T15" fmla="*/ 175 h 273"/>
              <a:gd name="T16" fmla="*/ 45 w 272"/>
              <a:gd name="T17" fmla="*/ 35 h 273"/>
              <a:gd name="T18" fmla="*/ 33 w 272"/>
              <a:gd name="T19" fmla="*/ 47 h 273"/>
              <a:gd name="T20" fmla="*/ 92 w 272"/>
              <a:gd name="T21" fmla="*/ 177 h 273"/>
              <a:gd name="T22" fmla="*/ 96 w 272"/>
              <a:gd name="T23" fmla="*/ 182 h 273"/>
              <a:gd name="T24" fmla="*/ 96 w 272"/>
              <a:gd name="T25" fmla="*/ 182 h 273"/>
              <a:gd name="T26" fmla="*/ 84 w 272"/>
              <a:gd name="T27" fmla="*/ 182 h 273"/>
              <a:gd name="T28" fmla="*/ 84 w 272"/>
              <a:gd name="T29" fmla="*/ 182 h 273"/>
              <a:gd name="T30" fmla="*/ 74 w 272"/>
              <a:gd name="T31" fmla="*/ 175 h 273"/>
              <a:gd name="T32" fmla="*/ 22 w 272"/>
              <a:gd name="T33" fmla="*/ 62 h 273"/>
              <a:gd name="T34" fmla="*/ 12 w 272"/>
              <a:gd name="T35" fmla="*/ 79 h 273"/>
              <a:gd name="T36" fmla="*/ 57 w 272"/>
              <a:gd name="T37" fmla="*/ 177 h 273"/>
              <a:gd name="T38" fmla="*/ 61 w 272"/>
              <a:gd name="T39" fmla="*/ 182 h 273"/>
              <a:gd name="T40" fmla="*/ 61 w 272"/>
              <a:gd name="T41" fmla="*/ 182 h 273"/>
              <a:gd name="T42" fmla="*/ 48 w 272"/>
              <a:gd name="T43" fmla="*/ 182 h 273"/>
              <a:gd name="T44" fmla="*/ 48 w 272"/>
              <a:gd name="T45" fmla="*/ 182 h 273"/>
              <a:gd name="T46" fmla="*/ 38 w 272"/>
              <a:gd name="T47" fmla="*/ 175 h 273"/>
              <a:gd name="T48" fmla="*/ 4 w 272"/>
              <a:gd name="T49" fmla="*/ 101 h 273"/>
              <a:gd name="T50" fmla="*/ 0 w 272"/>
              <a:gd name="T51" fmla="*/ 130 h 273"/>
              <a:gd name="T52" fmla="*/ 21 w 272"/>
              <a:gd name="T53" fmla="*/ 177 h 273"/>
              <a:gd name="T54" fmla="*/ 25 w 272"/>
              <a:gd name="T55" fmla="*/ 182 h 273"/>
              <a:gd name="T56" fmla="*/ 25 w 272"/>
              <a:gd name="T57" fmla="*/ 182 h 273"/>
              <a:gd name="T58" fmla="*/ 13 w 272"/>
              <a:gd name="T59" fmla="*/ 182 h 273"/>
              <a:gd name="T60" fmla="*/ 7 w 272"/>
              <a:gd name="T61" fmla="*/ 181 h 273"/>
              <a:gd name="T62" fmla="*/ 136 w 272"/>
              <a:gd name="T63" fmla="*/ 273 h 273"/>
              <a:gd name="T64" fmla="*/ 272 w 272"/>
              <a:gd name="T65" fmla="*/ 137 h 273"/>
              <a:gd name="T66" fmla="*/ 136 w 272"/>
              <a:gd name="T67" fmla="*/ 0 h 273"/>
              <a:gd name="T68" fmla="*/ 136 w 272"/>
              <a:gd name="T69" fmla="*/ 253 h 273"/>
              <a:gd name="T70" fmla="*/ 38 w 272"/>
              <a:gd name="T71" fmla="*/ 199 h 273"/>
              <a:gd name="T72" fmla="*/ 182 w 272"/>
              <a:gd name="T73" fmla="*/ 199 h 273"/>
              <a:gd name="T74" fmla="*/ 182 w 272"/>
              <a:gd name="T75" fmla="*/ 199 h 273"/>
              <a:gd name="T76" fmla="*/ 228 w 272"/>
              <a:gd name="T77" fmla="*/ 199 h 273"/>
              <a:gd name="T78" fmla="*/ 202 w 272"/>
              <a:gd name="T79" fmla="*/ 178 h 273"/>
              <a:gd name="T80" fmla="*/ 179 w 272"/>
              <a:gd name="T81" fmla="*/ 182 h 273"/>
              <a:gd name="T82" fmla="*/ 155 w 272"/>
              <a:gd name="T83" fmla="*/ 182 h 273"/>
              <a:gd name="T84" fmla="*/ 155 w 272"/>
              <a:gd name="T85" fmla="*/ 182 h 273"/>
              <a:gd name="T86" fmla="*/ 144 w 272"/>
              <a:gd name="T87" fmla="*/ 175 h 273"/>
              <a:gd name="T88" fmla="*/ 80 w 272"/>
              <a:gd name="T89" fmla="*/ 34 h 273"/>
              <a:gd name="T90" fmla="*/ 136 w 272"/>
              <a:gd name="T91" fmla="*/ 20 h 273"/>
              <a:gd name="T92" fmla="*/ 252 w 272"/>
              <a:gd name="T93" fmla="*/ 137 h 273"/>
              <a:gd name="T94" fmla="*/ 136 w 272"/>
              <a:gd name="T95" fmla="*/ 25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2" h="273">
                <a:moveTo>
                  <a:pt x="136" y="0"/>
                </a:moveTo>
                <a:cubicBezTo>
                  <a:pt x="107" y="0"/>
                  <a:pt x="80" y="9"/>
                  <a:pt x="58" y="25"/>
                </a:cubicBezTo>
                <a:cubicBezTo>
                  <a:pt x="58" y="25"/>
                  <a:pt x="126" y="174"/>
                  <a:pt x="127" y="177"/>
                </a:cubicBezTo>
                <a:cubicBezTo>
                  <a:pt x="129" y="181"/>
                  <a:pt x="131" y="182"/>
                  <a:pt x="131" y="182"/>
                </a:cubicBezTo>
                <a:cubicBezTo>
                  <a:pt x="131" y="182"/>
                  <a:pt x="131" y="182"/>
                  <a:pt x="131" y="182"/>
                </a:cubicBezTo>
                <a:cubicBezTo>
                  <a:pt x="119" y="182"/>
                  <a:pt x="119" y="182"/>
                  <a:pt x="119" y="182"/>
                </a:cubicBezTo>
                <a:cubicBezTo>
                  <a:pt x="119" y="182"/>
                  <a:pt x="119" y="182"/>
                  <a:pt x="119" y="182"/>
                </a:cubicBezTo>
                <a:cubicBezTo>
                  <a:pt x="114" y="182"/>
                  <a:pt x="112" y="181"/>
                  <a:pt x="109" y="175"/>
                </a:cubicBezTo>
                <a:cubicBezTo>
                  <a:pt x="45" y="35"/>
                  <a:pt x="45" y="35"/>
                  <a:pt x="45" y="35"/>
                </a:cubicBezTo>
                <a:cubicBezTo>
                  <a:pt x="41" y="39"/>
                  <a:pt x="37" y="43"/>
                  <a:pt x="33" y="47"/>
                </a:cubicBezTo>
                <a:cubicBezTo>
                  <a:pt x="53" y="91"/>
                  <a:pt x="91" y="174"/>
                  <a:pt x="92" y="177"/>
                </a:cubicBezTo>
                <a:cubicBezTo>
                  <a:pt x="94" y="181"/>
                  <a:pt x="96" y="182"/>
                  <a:pt x="96" y="182"/>
                </a:cubicBezTo>
                <a:cubicBezTo>
                  <a:pt x="96" y="182"/>
                  <a:pt x="96" y="182"/>
                  <a:pt x="96" y="182"/>
                </a:cubicBezTo>
                <a:cubicBezTo>
                  <a:pt x="84" y="182"/>
                  <a:pt x="84" y="182"/>
                  <a:pt x="84" y="182"/>
                </a:cubicBezTo>
                <a:cubicBezTo>
                  <a:pt x="84" y="182"/>
                  <a:pt x="84" y="182"/>
                  <a:pt x="84" y="182"/>
                </a:cubicBezTo>
                <a:cubicBezTo>
                  <a:pt x="78" y="182"/>
                  <a:pt x="76" y="181"/>
                  <a:pt x="74" y="175"/>
                </a:cubicBezTo>
                <a:cubicBezTo>
                  <a:pt x="22" y="62"/>
                  <a:pt x="22" y="62"/>
                  <a:pt x="22" y="62"/>
                </a:cubicBezTo>
                <a:cubicBezTo>
                  <a:pt x="18" y="67"/>
                  <a:pt x="15" y="73"/>
                  <a:pt x="12" y="79"/>
                </a:cubicBezTo>
                <a:cubicBezTo>
                  <a:pt x="32" y="123"/>
                  <a:pt x="55" y="175"/>
                  <a:pt x="57" y="177"/>
                </a:cubicBezTo>
                <a:cubicBezTo>
                  <a:pt x="58" y="181"/>
                  <a:pt x="61" y="182"/>
                  <a:pt x="61" y="182"/>
                </a:cubicBezTo>
                <a:cubicBezTo>
                  <a:pt x="61" y="182"/>
                  <a:pt x="61" y="182"/>
                  <a:pt x="61" y="182"/>
                </a:cubicBezTo>
                <a:cubicBezTo>
                  <a:pt x="48" y="182"/>
                  <a:pt x="48" y="182"/>
                  <a:pt x="48" y="182"/>
                </a:cubicBezTo>
                <a:cubicBezTo>
                  <a:pt x="48" y="182"/>
                  <a:pt x="48" y="182"/>
                  <a:pt x="48" y="182"/>
                </a:cubicBezTo>
                <a:cubicBezTo>
                  <a:pt x="43" y="182"/>
                  <a:pt x="41" y="181"/>
                  <a:pt x="38" y="175"/>
                </a:cubicBezTo>
                <a:cubicBezTo>
                  <a:pt x="4" y="101"/>
                  <a:pt x="4" y="101"/>
                  <a:pt x="4" y="101"/>
                </a:cubicBezTo>
                <a:cubicBezTo>
                  <a:pt x="2" y="110"/>
                  <a:pt x="0" y="120"/>
                  <a:pt x="0" y="130"/>
                </a:cubicBezTo>
                <a:cubicBezTo>
                  <a:pt x="11" y="155"/>
                  <a:pt x="21" y="176"/>
                  <a:pt x="21" y="177"/>
                </a:cubicBezTo>
                <a:cubicBezTo>
                  <a:pt x="23" y="181"/>
                  <a:pt x="25" y="182"/>
                  <a:pt x="25" y="182"/>
                </a:cubicBezTo>
                <a:cubicBezTo>
                  <a:pt x="25" y="182"/>
                  <a:pt x="25" y="182"/>
                  <a:pt x="25" y="182"/>
                </a:cubicBezTo>
                <a:cubicBezTo>
                  <a:pt x="13" y="182"/>
                  <a:pt x="13" y="182"/>
                  <a:pt x="13" y="182"/>
                </a:cubicBezTo>
                <a:cubicBezTo>
                  <a:pt x="10" y="182"/>
                  <a:pt x="8" y="182"/>
                  <a:pt x="7" y="181"/>
                </a:cubicBezTo>
                <a:cubicBezTo>
                  <a:pt x="25" y="234"/>
                  <a:pt x="76" y="273"/>
                  <a:pt x="136" y="273"/>
                </a:cubicBezTo>
                <a:cubicBezTo>
                  <a:pt x="211" y="273"/>
                  <a:pt x="272" y="212"/>
                  <a:pt x="272" y="137"/>
                </a:cubicBezTo>
                <a:cubicBezTo>
                  <a:pt x="272" y="61"/>
                  <a:pt x="211" y="0"/>
                  <a:pt x="136" y="0"/>
                </a:cubicBezTo>
                <a:close/>
                <a:moveTo>
                  <a:pt x="136" y="253"/>
                </a:moveTo>
                <a:cubicBezTo>
                  <a:pt x="95" y="253"/>
                  <a:pt x="58" y="232"/>
                  <a:pt x="38" y="199"/>
                </a:cubicBezTo>
                <a:cubicBezTo>
                  <a:pt x="182" y="199"/>
                  <a:pt x="182" y="199"/>
                  <a:pt x="182" y="199"/>
                </a:cubicBezTo>
                <a:cubicBezTo>
                  <a:pt x="182" y="199"/>
                  <a:pt x="182" y="199"/>
                  <a:pt x="182" y="199"/>
                </a:cubicBezTo>
                <a:cubicBezTo>
                  <a:pt x="228" y="199"/>
                  <a:pt x="228" y="199"/>
                  <a:pt x="228" y="199"/>
                </a:cubicBezTo>
                <a:cubicBezTo>
                  <a:pt x="202" y="178"/>
                  <a:pt x="202" y="178"/>
                  <a:pt x="202" y="178"/>
                </a:cubicBezTo>
                <a:cubicBezTo>
                  <a:pt x="202" y="178"/>
                  <a:pt x="191" y="182"/>
                  <a:pt x="179" y="182"/>
                </a:cubicBezTo>
                <a:cubicBezTo>
                  <a:pt x="155" y="182"/>
                  <a:pt x="155" y="182"/>
                  <a:pt x="155" y="182"/>
                </a:cubicBezTo>
                <a:cubicBezTo>
                  <a:pt x="155" y="182"/>
                  <a:pt x="155" y="182"/>
                  <a:pt x="155" y="182"/>
                </a:cubicBezTo>
                <a:cubicBezTo>
                  <a:pt x="149" y="182"/>
                  <a:pt x="147" y="181"/>
                  <a:pt x="144" y="175"/>
                </a:cubicBezTo>
                <a:cubicBezTo>
                  <a:pt x="80" y="34"/>
                  <a:pt x="80" y="34"/>
                  <a:pt x="80" y="34"/>
                </a:cubicBezTo>
                <a:cubicBezTo>
                  <a:pt x="97" y="25"/>
                  <a:pt x="116" y="20"/>
                  <a:pt x="136" y="20"/>
                </a:cubicBezTo>
                <a:cubicBezTo>
                  <a:pt x="200" y="20"/>
                  <a:pt x="252" y="72"/>
                  <a:pt x="252" y="137"/>
                </a:cubicBezTo>
                <a:cubicBezTo>
                  <a:pt x="252" y="201"/>
                  <a:pt x="200" y="253"/>
                  <a:pt x="136" y="253"/>
                </a:cubicBezTo>
                <a:close/>
              </a:path>
            </a:pathLst>
          </a:custGeom>
          <a:solidFill>
            <a:srgbClr val="ADCFF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2971553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ext and image I">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56568" y="391028"/>
            <a:ext cx="5086955" cy="1285875"/>
          </a:xfrm>
        </p:spPr>
        <p:txBody>
          <a:bodyPr/>
          <a:lstStyle>
            <a:lvl1pPr>
              <a:defRPr baseline="0">
                <a:solidFill>
                  <a:srgbClr val="006EB6"/>
                </a:solidFill>
              </a:defRPr>
            </a:lvl1pPr>
          </a:lstStyle>
          <a:p>
            <a:r>
              <a:rPr lang="en-GB"/>
              <a:t>Click to add title in max 2 lines</a:t>
            </a:r>
          </a:p>
        </p:txBody>
      </p:sp>
      <p:sp>
        <p:nvSpPr>
          <p:cNvPr id="10" name="Text Placeholder 2"/>
          <p:cNvSpPr>
            <a:spLocks noGrp="1"/>
          </p:cNvSpPr>
          <p:nvPr>
            <p:ph type="body" sz="quarter" idx="15" hasCustomPrompt="1"/>
          </p:nvPr>
        </p:nvSpPr>
        <p:spPr>
          <a:xfrm>
            <a:off x="693738" y="2417762"/>
            <a:ext cx="5050653" cy="3532187"/>
          </a:xfrm>
        </p:spPr>
        <p:txBody>
          <a:bodyPr/>
          <a:lstStyle/>
          <a:p>
            <a:pPr lvl="0"/>
            <a:r>
              <a:rPr lang="en-GB"/>
              <a:t>Click to add text</a:t>
            </a:r>
          </a:p>
          <a:p>
            <a:pPr lvl="1"/>
            <a:r>
              <a:rPr lang="en-GB"/>
              <a:t>Second level</a:t>
            </a:r>
          </a:p>
          <a:p>
            <a:pPr lvl="2"/>
            <a:r>
              <a:rPr lang="en-GB"/>
              <a:t>Third level</a:t>
            </a:r>
          </a:p>
          <a:p>
            <a:pPr lvl="3"/>
            <a:r>
              <a:rPr lang="en-GB"/>
              <a:t>Fourth level</a:t>
            </a:r>
          </a:p>
          <a:p>
            <a:pPr lvl="4"/>
            <a:r>
              <a:rPr lang="en-GB"/>
              <a:t>Fifth level</a:t>
            </a:r>
          </a:p>
        </p:txBody>
      </p:sp>
      <p:sp>
        <p:nvSpPr>
          <p:cNvPr id="9" name="Picture Placeholder 3"/>
          <p:cNvSpPr>
            <a:spLocks noGrp="1"/>
          </p:cNvSpPr>
          <p:nvPr>
            <p:ph type="pic" sz="quarter" idx="14" hasCustomPrompt="1"/>
          </p:nvPr>
        </p:nvSpPr>
        <p:spPr>
          <a:xfrm>
            <a:off x="6094800" y="0"/>
            <a:ext cx="6094413" cy="6858000"/>
          </a:xfrm>
          <a:solidFill>
            <a:schemeClr val="bg1">
              <a:lumMod val="85000"/>
            </a:schemeClr>
          </a:solidFill>
        </p:spPr>
        <p:txBody>
          <a:bodyPr tIns="1188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2" name="Date Placeholder 1" hidden="1"/>
          <p:cNvSpPr>
            <a:spLocks noGrp="1"/>
          </p:cNvSpPr>
          <p:nvPr>
            <p:ph type="dt" sz="half" idx="16"/>
          </p:nvPr>
        </p:nvSpPr>
        <p:spPr>
          <a:xfrm>
            <a:off x="0" y="6912000"/>
            <a:ext cx="0" cy="0"/>
          </a:xfrm>
        </p:spPr>
        <p:txBody>
          <a:bodyPr/>
          <a:lstStyle>
            <a:lvl1pPr>
              <a:defRPr sz="100">
                <a:noFill/>
              </a:defRPr>
            </a:lvl1pPr>
          </a:lstStyle>
          <a:p>
            <a:fld id="{53312A93-345B-435C-B53D-98EC0D48AB4C}" type="datetimeFigureOut">
              <a:rPr lang="en-US" smtClean="0"/>
              <a:t>3/4/2021</a:t>
            </a:fld>
            <a:endParaRPr lang="en-US"/>
          </a:p>
        </p:txBody>
      </p:sp>
      <p:sp>
        <p:nvSpPr>
          <p:cNvPr id="7" name="FLD_Footer"/>
          <p:cNvSpPr>
            <a:spLocks noGrp="1"/>
          </p:cNvSpPr>
          <p:nvPr>
            <p:ph type="ftr" sz="quarter" idx="17"/>
          </p:nvPr>
        </p:nvSpPr>
        <p:spPr/>
        <p:txBody>
          <a:bodyPr/>
          <a:lstStyle/>
          <a:p>
            <a:endParaRPr lang="en-US"/>
          </a:p>
        </p:txBody>
      </p:sp>
      <p:sp>
        <p:nvSpPr>
          <p:cNvPr id="8" name="Slide Number Placeholder 7"/>
          <p:cNvSpPr>
            <a:spLocks noGrp="1"/>
          </p:cNvSpPr>
          <p:nvPr>
            <p:ph type="sldNum" sz="quarter" idx="18"/>
          </p:nvPr>
        </p:nvSpPr>
        <p:spPr/>
        <p:txBody>
          <a:bodyPr/>
          <a:lstStyle/>
          <a:p>
            <a:fld id="{EAC70E73-59F7-4AFA-9EC4-321869FCF171}" type="slidenum">
              <a:rPr lang="en-US" smtClean="0"/>
              <a:t>‹#›</a:t>
            </a:fld>
            <a:endParaRPr lang="en-US"/>
          </a:p>
        </p:txBody>
      </p:sp>
    </p:spTree>
    <p:extLst>
      <p:ext uri="{BB962C8B-B14F-4D97-AF65-F5344CB8AC3E}">
        <p14:creationId xmlns:p14="http://schemas.microsoft.com/office/powerpoint/2010/main" val="18673949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xt and image II">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56568" y="391028"/>
            <a:ext cx="7795777" cy="1285875"/>
          </a:xfrm>
        </p:spPr>
        <p:txBody>
          <a:bodyPr/>
          <a:lstStyle>
            <a:lvl1pPr>
              <a:defRPr baseline="0">
                <a:solidFill>
                  <a:srgbClr val="006EB6"/>
                </a:solidFill>
              </a:defRPr>
            </a:lvl1pPr>
          </a:lstStyle>
          <a:p>
            <a:r>
              <a:rPr lang="en-GB"/>
              <a:t>Click to add title in max 2 lines</a:t>
            </a:r>
          </a:p>
        </p:txBody>
      </p:sp>
      <p:sp>
        <p:nvSpPr>
          <p:cNvPr id="10" name="Text Placeholder 2"/>
          <p:cNvSpPr>
            <a:spLocks noGrp="1"/>
          </p:cNvSpPr>
          <p:nvPr>
            <p:ph type="body" sz="quarter" idx="15" hasCustomPrompt="1"/>
          </p:nvPr>
        </p:nvSpPr>
        <p:spPr>
          <a:xfrm>
            <a:off x="693738" y="2417762"/>
            <a:ext cx="7740144" cy="3532187"/>
          </a:xfrm>
        </p:spPr>
        <p:txBody>
          <a:bodyPr/>
          <a:lstStyle/>
          <a:p>
            <a:pPr lvl="0"/>
            <a:r>
              <a:rPr lang="en-GB"/>
              <a:t>Click to add text</a:t>
            </a:r>
          </a:p>
          <a:p>
            <a:pPr lvl="1"/>
            <a:r>
              <a:rPr lang="en-GB"/>
              <a:t>Second level</a:t>
            </a:r>
          </a:p>
          <a:p>
            <a:pPr lvl="2"/>
            <a:r>
              <a:rPr lang="en-GB"/>
              <a:t>Third level</a:t>
            </a:r>
          </a:p>
          <a:p>
            <a:pPr lvl="3"/>
            <a:r>
              <a:rPr lang="en-GB"/>
              <a:t>Fourth level</a:t>
            </a:r>
          </a:p>
          <a:p>
            <a:pPr lvl="4"/>
            <a:r>
              <a:rPr lang="en-GB"/>
              <a:t>Fifth level</a:t>
            </a:r>
          </a:p>
        </p:txBody>
      </p:sp>
      <p:sp>
        <p:nvSpPr>
          <p:cNvPr id="9" name="Picture Placeholder 3"/>
          <p:cNvSpPr>
            <a:spLocks noGrp="1"/>
          </p:cNvSpPr>
          <p:nvPr>
            <p:ph type="pic" sz="quarter" idx="14" hasCustomPrompt="1"/>
          </p:nvPr>
        </p:nvSpPr>
        <p:spPr>
          <a:xfrm>
            <a:off x="8794750" y="0"/>
            <a:ext cx="3394463" cy="6858000"/>
          </a:xfrm>
          <a:solidFill>
            <a:schemeClr val="bg1">
              <a:lumMod val="85000"/>
            </a:schemeClr>
          </a:solidFill>
        </p:spPr>
        <p:txBody>
          <a:bodyPr tIns="1440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2" name="Date Placeholder 1" hidden="1"/>
          <p:cNvSpPr>
            <a:spLocks noGrp="1"/>
          </p:cNvSpPr>
          <p:nvPr>
            <p:ph type="dt" sz="half" idx="16"/>
          </p:nvPr>
        </p:nvSpPr>
        <p:spPr>
          <a:xfrm>
            <a:off x="0" y="6912000"/>
            <a:ext cx="0" cy="0"/>
          </a:xfrm>
        </p:spPr>
        <p:txBody>
          <a:bodyPr/>
          <a:lstStyle>
            <a:lvl1pPr>
              <a:defRPr sz="100">
                <a:noFill/>
              </a:defRPr>
            </a:lvl1pPr>
          </a:lstStyle>
          <a:p>
            <a:fld id="{53312A93-345B-435C-B53D-98EC0D48AB4C}" type="datetimeFigureOut">
              <a:rPr lang="en-US" smtClean="0"/>
              <a:t>3/4/2021</a:t>
            </a:fld>
            <a:endParaRPr lang="en-US"/>
          </a:p>
        </p:txBody>
      </p:sp>
      <p:sp>
        <p:nvSpPr>
          <p:cNvPr id="7" name="FLD_Footer"/>
          <p:cNvSpPr>
            <a:spLocks noGrp="1"/>
          </p:cNvSpPr>
          <p:nvPr>
            <p:ph type="ftr" sz="quarter" idx="17"/>
          </p:nvPr>
        </p:nvSpPr>
        <p:spPr/>
        <p:txBody>
          <a:bodyPr/>
          <a:lstStyle/>
          <a:p>
            <a:endParaRPr lang="en-US"/>
          </a:p>
        </p:txBody>
      </p:sp>
      <p:sp>
        <p:nvSpPr>
          <p:cNvPr id="8" name="Slide Number Placeholder 7"/>
          <p:cNvSpPr>
            <a:spLocks noGrp="1"/>
          </p:cNvSpPr>
          <p:nvPr>
            <p:ph type="sldNum" sz="quarter" idx="18"/>
          </p:nvPr>
        </p:nvSpPr>
        <p:spPr/>
        <p:txBody>
          <a:bodyPr/>
          <a:lstStyle/>
          <a:p>
            <a:fld id="{EAC70E73-59F7-4AFA-9EC4-321869FCF171}" type="slidenum">
              <a:rPr lang="en-US" smtClean="0"/>
              <a:t>‹#›</a:t>
            </a:fld>
            <a:endParaRPr lang="en-US"/>
          </a:p>
        </p:txBody>
      </p:sp>
    </p:spTree>
    <p:extLst>
      <p:ext uri="{BB962C8B-B14F-4D97-AF65-F5344CB8AC3E}">
        <p14:creationId xmlns:p14="http://schemas.microsoft.com/office/powerpoint/2010/main" val="32250417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xt and two images">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56568" y="391028"/>
            <a:ext cx="5086955" cy="1285875"/>
          </a:xfrm>
        </p:spPr>
        <p:txBody>
          <a:bodyPr/>
          <a:lstStyle>
            <a:lvl1pPr>
              <a:defRPr baseline="0">
                <a:solidFill>
                  <a:srgbClr val="006EB6"/>
                </a:solidFill>
              </a:defRPr>
            </a:lvl1pPr>
          </a:lstStyle>
          <a:p>
            <a:r>
              <a:rPr lang="en-GB"/>
              <a:t>Click to add title in max 2 lines</a:t>
            </a:r>
          </a:p>
        </p:txBody>
      </p:sp>
      <p:sp>
        <p:nvSpPr>
          <p:cNvPr id="10" name="Text Placeholder 2"/>
          <p:cNvSpPr>
            <a:spLocks noGrp="1"/>
          </p:cNvSpPr>
          <p:nvPr>
            <p:ph type="body" sz="quarter" idx="15" hasCustomPrompt="1"/>
          </p:nvPr>
        </p:nvSpPr>
        <p:spPr>
          <a:xfrm>
            <a:off x="693738" y="2417762"/>
            <a:ext cx="5050653" cy="3532187"/>
          </a:xfrm>
        </p:spPr>
        <p:txBody>
          <a:bodyPr/>
          <a:lstStyle/>
          <a:p>
            <a:pPr lvl="0"/>
            <a:r>
              <a:rPr lang="en-GB"/>
              <a:t>Click to add text</a:t>
            </a:r>
          </a:p>
          <a:p>
            <a:pPr lvl="1"/>
            <a:r>
              <a:rPr lang="en-GB"/>
              <a:t>Second level</a:t>
            </a:r>
          </a:p>
          <a:p>
            <a:pPr lvl="2"/>
            <a:r>
              <a:rPr lang="en-GB"/>
              <a:t>Third level</a:t>
            </a:r>
          </a:p>
          <a:p>
            <a:pPr lvl="3"/>
            <a:r>
              <a:rPr lang="en-GB"/>
              <a:t>Fourth level</a:t>
            </a:r>
          </a:p>
          <a:p>
            <a:pPr lvl="4"/>
            <a:r>
              <a:rPr lang="en-GB"/>
              <a:t>Fifth level</a:t>
            </a:r>
          </a:p>
        </p:txBody>
      </p:sp>
      <p:sp>
        <p:nvSpPr>
          <p:cNvPr id="9" name="Picture Placeholder 3"/>
          <p:cNvSpPr>
            <a:spLocks noGrp="1"/>
          </p:cNvSpPr>
          <p:nvPr>
            <p:ph type="pic" sz="quarter" idx="14" hasCustomPrompt="1"/>
          </p:nvPr>
        </p:nvSpPr>
        <p:spPr>
          <a:xfrm>
            <a:off x="6094800" y="0"/>
            <a:ext cx="6094413" cy="3425825"/>
          </a:xfrm>
          <a:solidFill>
            <a:schemeClr val="bg1">
              <a:lumMod val="95000"/>
            </a:schemeClr>
          </a:solidFill>
        </p:spPr>
        <p:txBody>
          <a:bodyPr tIns="1188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11" name="Picture Placeholder 4"/>
          <p:cNvSpPr>
            <a:spLocks noGrp="1"/>
          </p:cNvSpPr>
          <p:nvPr>
            <p:ph type="pic" sz="quarter" idx="16" hasCustomPrompt="1"/>
          </p:nvPr>
        </p:nvSpPr>
        <p:spPr>
          <a:xfrm>
            <a:off x="6094800" y="3425824"/>
            <a:ext cx="6094413" cy="3432175"/>
          </a:xfrm>
          <a:solidFill>
            <a:schemeClr val="bg1">
              <a:lumMod val="85000"/>
            </a:schemeClr>
          </a:solidFill>
        </p:spPr>
        <p:txBody>
          <a:bodyPr tIns="1188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2" name="Date Placeholder 1" hidden="1"/>
          <p:cNvSpPr>
            <a:spLocks noGrp="1"/>
          </p:cNvSpPr>
          <p:nvPr>
            <p:ph type="dt" sz="half" idx="17"/>
          </p:nvPr>
        </p:nvSpPr>
        <p:spPr>
          <a:xfrm>
            <a:off x="0" y="6912000"/>
            <a:ext cx="0" cy="0"/>
          </a:xfrm>
        </p:spPr>
        <p:txBody>
          <a:bodyPr/>
          <a:lstStyle>
            <a:lvl1pPr>
              <a:defRPr sz="100">
                <a:solidFill>
                  <a:schemeClr val="bg1"/>
                </a:solidFill>
              </a:defRPr>
            </a:lvl1pPr>
          </a:lstStyle>
          <a:p>
            <a:fld id="{53312A93-345B-435C-B53D-98EC0D48AB4C}" type="datetimeFigureOut">
              <a:rPr lang="en-US" smtClean="0"/>
              <a:t>3/4/2021</a:t>
            </a:fld>
            <a:endParaRPr lang="en-US"/>
          </a:p>
        </p:txBody>
      </p:sp>
      <p:sp>
        <p:nvSpPr>
          <p:cNvPr id="7" name="FLD_Footer"/>
          <p:cNvSpPr>
            <a:spLocks noGrp="1"/>
          </p:cNvSpPr>
          <p:nvPr>
            <p:ph type="ftr" sz="quarter" idx="18"/>
          </p:nvPr>
        </p:nvSpPr>
        <p:spPr/>
        <p:txBody>
          <a:bodyPr/>
          <a:lstStyle/>
          <a:p>
            <a:endParaRPr lang="en-US"/>
          </a:p>
        </p:txBody>
      </p:sp>
      <p:sp>
        <p:nvSpPr>
          <p:cNvPr id="8" name="Slide Number Placeholder 7"/>
          <p:cNvSpPr>
            <a:spLocks noGrp="1"/>
          </p:cNvSpPr>
          <p:nvPr>
            <p:ph type="sldNum" sz="quarter" idx="19"/>
          </p:nvPr>
        </p:nvSpPr>
        <p:spPr/>
        <p:txBody>
          <a:bodyPr/>
          <a:lstStyle/>
          <a:p>
            <a:fld id="{EAC70E73-59F7-4AFA-9EC4-321869FCF171}" type="slidenum">
              <a:rPr lang="en-US" smtClean="0"/>
              <a:t>‹#›</a:t>
            </a:fld>
            <a:endParaRPr lang="en-US"/>
          </a:p>
        </p:txBody>
      </p:sp>
    </p:spTree>
    <p:extLst>
      <p:ext uri="{BB962C8B-B14F-4D97-AF65-F5344CB8AC3E}">
        <p14:creationId xmlns:p14="http://schemas.microsoft.com/office/powerpoint/2010/main" val="4100576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color">
    <p:spTree>
      <p:nvGrpSpPr>
        <p:cNvPr id="1" name=""/>
        <p:cNvGrpSpPr/>
        <p:nvPr/>
      </p:nvGrpSpPr>
      <p:grpSpPr>
        <a:xfrm>
          <a:off x="0" y="0"/>
          <a:ext cx="0" cy="0"/>
          <a:chOff x="0" y="0"/>
          <a:chExt cx="0" cy="0"/>
        </a:xfrm>
      </p:grpSpPr>
      <p:sp>
        <p:nvSpPr>
          <p:cNvPr id="33" name="Background"/>
          <p:cNvSpPr/>
          <p:nvPr/>
        </p:nvSpPr>
        <p:spPr>
          <a:xfrm>
            <a:off x="0" y="0"/>
            <a:ext cx="121896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2" name="Title 1"/>
          <p:cNvSpPr>
            <a:spLocks noGrp="1"/>
          </p:cNvSpPr>
          <p:nvPr>
            <p:ph type="ctrTitle" hasCustomPrompt="1"/>
          </p:nvPr>
        </p:nvSpPr>
        <p:spPr>
          <a:xfrm>
            <a:off x="3326400" y="676800"/>
            <a:ext cx="5468352" cy="4765150"/>
          </a:xfrm>
        </p:spPr>
        <p:txBody>
          <a:bodyPr anchor="t" anchorCtr="0"/>
          <a:lstStyle>
            <a:lvl1pPr algn="l">
              <a:lnSpc>
                <a:spcPct val="83000"/>
              </a:lnSpc>
              <a:defRPr sz="7800">
                <a:solidFill>
                  <a:srgbClr val="ADCFF1"/>
                </a:solidFill>
              </a:defRPr>
            </a:lvl1pPr>
          </a:lstStyle>
          <a:p>
            <a:r>
              <a:rPr lang="en-GB"/>
              <a:t>Click to add title</a:t>
            </a:r>
          </a:p>
        </p:txBody>
      </p:sp>
      <p:sp>
        <p:nvSpPr>
          <p:cNvPr id="3" name="USR_Name"/>
          <p:cNvSpPr>
            <a:spLocks noGrp="1"/>
          </p:cNvSpPr>
          <p:nvPr>
            <p:ph type="subTitle" idx="1" hasCustomPrompt="1"/>
          </p:nvPr>
        </p:nvSpPr>
        <p:spPr>
          <a:xfrm>
            <a:off x="6094413" y="6041776"/>
            <a:ext cx="5399086" cy="279799"/>
          </a:xfrm>
        </p:spPr>
        <p:txBody>
          <a:bodyPr anchor="b" anchorCtr="0"/>
          <a:lstStyle>
            <a:lvl1pPr marL="0" indent="0" algn="r">
              <a:buNone/>
              <a:defRPr sz="1350" baseline="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Frigg Harlung-Jensen</a:t>
            </a:r>
          </a:p>
        </p:txBody>
      </p:sp>
      <p:sp>
        <p:nvSpPr>
          <p:cNvPr id="4" name="Date_DateCustomA"/>
          <p:cNvSpPr>
            <a:spLocks noGrp="1"/>
          </p:cNvSpPr>
          <p:nvPr>
            <p:ph type="dt" sz="half" idx="10"/>
          </p:nvPr>
        </p:nvSpPr>
        <p:spPr>
          <a:xfrm>
            <a:off x="8794752" y="6321576"/>
            <a:ext cx="2698748" cy="176724"/>
          </a:xfrm>
          <a:noFill/>
        </p:spPr>
        <p:txBody>
          <a:bodyPr/>
          <a:lstStyle>
            <a:lvl1pPr>
              <a:defRPr sz="1350">
                <a:solidFill>
                  <a:srgbClr val="ADCFF1"/>
                </a:solidFill>
              </a:defRPr>
            </a:lvl1pPr>
          </a:lstStyle>
          <a:p>
            <a:fld id="{53312A93-345B-435C-B53D-98EC0D48AB4C}" type="datetimeFigureOut">
              <a:rPr lang="en-US" smtClean="0"/>
              <a:t>3/4/2021</a:t>
            </a:fld>
            <a:endParaRPr lang="en-US"/>
          </a:p>
        </p:txBody>
      </p:sp>
      <p:sp>
        <p:nvSpPr>
          <p:cNvPr id="5" name="Footer Placeholder 4" hidden="1"/>
          <p:cNvSpPr>
            <a:spLocks noGrp="1"/>
          </p:cNvSpPr>
          <p:nvPr>
            <p:ph type="ftr" sz="quarter" idx="11"/>
          </p:nvPr>
        </p:nvSpPr>
        <p:spPr>
          <a:xfrm>
            <a:off x="3395663" y="6935411"/>
            <a:ext cx="5400675" cy="222501"/>
          </a:xfrm>
        </p:spPr>
        <p:txBody>
          <a:bodyPr/>
          <a:lstStyle>
            <a:lvl1pPr>
              <a:defRPr sz="100">
                <a:solidFill>
                  <a:schemeClr val="bg1"/>
                </a:solidFill>
              </a:defRPr>
            </a:lvl1pPr>
          </a:lstStyle>
          <a:p>
            <a:endParaRPr lang="en-US"/>
          </a:p>
        </p:txBody>
      </p:sp>
      <p:sp>
        <p:nvSpPr>
          <p:cNvPr id="6" name="Slide Number Placeholder 5"/>
          <p:cNvSpPr>
            <a:spLocks noGrp="1"/>
          </p:cNvSpPr>
          <p:nvPr>
            <p:ph type="sldNum" sz="quarter" idx="12"/>
          </p:nvPr>
        </p:nvSpPr>
        <p:spPr>
          <a:xfrm>
            <a:off x="0" y="6912000"/>
            <a:ext cx="0" cy="0"/>
          </a:xfrm>
        </p:spPr>
        <p:txBody>
          <a:bodyPr/>
          <a:lstStyle>
            <a:lvl1pPr>
              <a:defRPr sz="100">
                <a:noFill/>
              </a:defRPr>
            </a:lvl1pPr>
          </a:lstStyle>
          <a:p>
            <a:fld id="{EAC70E73-59F7-4AFA-9EC4-321869FCF171}" type="slidenum">
              <a:rPr lang="en-US" smtClean="0"/>
              <a:t>‹#›</a:t>
            </a:fld>
            <a:endParaRPr lang="en-US"/>
          </a:p>
        </p:txBody>
      </p:sp>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3739" y="5949951"/>
            <a:ext cx="1691442" cy="506072"/>
          </a:xfrm>
          <a:prstGeom prst="rect">
            <a:avLst/>
          </a:prstGeom>
        </p:spPr>
      </p:pic>
    </p:spTree>
    <p:extLst>
      <p:ext uri="{BB962C8B-B14F-4D97-AF65-F5344CB8AC3E}">
        <p14:creationId xmlns:p14="http://schemas.microsoft.com/office/powerpoint/2010/main" val="25895773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ext and three images">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56568" y="391028"/>
            <a:ext cx="5086955" cy="1285875"/>
          </a:xfrm>
        </p:spPr>
        <p:txBody>
          <a:bodyPr/>
          <a:lstStyle>
            <a:lvl1pPr>
              <a:defRPr baseline="0">
                <a:solidFill>
                  <a:srgbClr val="006EB6"/>
                </a:solidFill>
              </a:defRPr>
            </a:lvl1pPr>
          </a:lstStyle>
          <a:p>
            <a:r>
              <a:rPr lang="en-GB"/>
              <a:t>Click to add title in max 2 lines</a:t>
            </a:r>
          </a:p>
        </p:txBody>
      </p:sp>
      <p:sp>
        <p:nvSpPr>
          <p:cNvPr id="10" name="Text Placeholder 2"/>
          <p:cNvSpPr>
            <a:spLocks noGrp="1"/>
          </p:cNvSpPr>
          <p:nvPr>
            <p:ph type="body" sz="quarter" idx="15" hasCustomPrompt="1"/>
          </p:nvPr>
        </p:nvSpPr>
        <p:spPr>
          <a:xfrm>
            <a:off x="693738" y="2417762"/>
            <a:ext cx="5050653" cy="3532187"/>
          </a:xfrm>
        </p:spPr>
        <p:txBody>
          <a:bodyPr/>
          <a:lstStyle/>
          <a:p>
            <a:pPr lvl="0"/>
            <a:r>
              <a:rPr lang="en-GB"/>
              <a:t>Click to add text</a:t>
            </a:r>
          </a:p>
          <a:p>
            <a:pPr lvl="1"/>
            <a:r>
              <a:rPr lang="en-GB"/>
              <a:t>Second level</a:t>
            </a:r>
          </a:p>
          <a:p>
            <a:pPr lvl="2"/>
            <a:r>
              <a:rPr lang="en-GB"/>
              <a:t>Third level</a:t>
            </a:r>
          </a:p>
          <a:p>
            <a:pPr lvl="3"/>
            <a:r>
              <a:rPr lang="en-GB"/>
              <a:t>Fourth level</a:t>
            </a:r>
          </a:p>
          <a:p>
            <a:pPr lvl="4"/>
            <a:r>
              <a:rPr lang="en-GB"/>
              <a:t>Fifth level</a:t>
            </a:r>
          </a:p>
        </p:txBody>
      </p:sp>
      <p:sp>
        <p:nvSpPr>
          <p:cNvPr id="9" name="Picture Placeholder 3"/>
          <p:cNvSpPr>
            <a:spLocks noGrp="1"/>
          </p:cNvSpPr>
          <p:nvPr>
            <p:ph type="pic" sz="quarter" idx="14" hasCustomPrompt="1"/>
          </p:nvPr>
        </p:nvSpPr>
        <p:spPr>
          <a:xfrm>
            <a:off x="6094800" y="0"/>
            <a:ext cx="6094413" cy="3425825"/>
          </a:xfrm>
          <a:solidFill>
            <a:schemeClr val="bg1">
              <a:lumMod val="95000"/>
            </a:schemeClr>
          </a:solidFill>
        </p:spPr>
        <p:txBody>
          <a:bodyPr tIns="1188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11" name="Picture Placeholder 4"/>
          <p:cNvSpPr>
            <a:spLocks noGrp="1"/>
          </p:cNvSpPr>
          <p:nvPr>
            <p:ph type="pic" sz="quarter" idx="16" hasCustomPrompt="1"/>
          </p:nvPr>
        </p:nvSpPr>
        <p:spPr>
          <a:xfrm>
            <a:off x="6094801" y="3425823"/>
            <a:ext cx="2699950" cy="3434400"/>
          </a:xfrm>
          <a:solidFill>
            <a:schemeClr val="bg1">
              <a:lumMod val="85000"/>
            </a:schemeClr>
          </a:solidFill>
        </p:spPr>
        <p:txBody>
          <a:bodyPr tIns="1440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13" name="Picture Placeholder 5"/>
          <p:cNvSpPr>
            <a:spLocks noGrp="1"/>
          </p:cNvSpPr>
          <p:nvPr>
            <p:ph type="pic" sz="quarter" idx="17" hasCustomPrompt="1"/>
          </p:nvPr>
        </p:nvSpPr>
        <p:spPr>
          <a:xfrm>
            <a:off x="8794751" y="3425823"/>
            <a:ext cx="3394462" cy="3434400"/>
          </a:xfrm>
          <a:solidFill>
            <a:schemeClr val="bg1">
              <a:lumMod val="75000"/>
            </a:schemeClr>
          </a:solidFill>
        </p:spPr>
        <p:txBody>
          <a:bodyPr tIns="1440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2" name="Date Placeholder 1" hidden="1"/>
          <p:cNvSpPr>
            <a:spLocks noGrp="1"/>
          </p:cNvSpPr>
          <p:nvPr>
            <p:ph type="dt" sz="half" idx="18"/>
          </p:nvPr>
        </p:nvSpPr>
        <p:spPr>
          <a:xfrm>
            <a:off x="0" y="6912000"/>
            <a:ext cx="0" cy="0"/>
          </a:xfrm>
        </p:spPr>
        <p:txBody>
          <a:bodyPr/>
          <a:lstStyle>
            <a:lvl1pPr>
              <a:defRPr sz="100">
                <a:noFill/>
              </a:defRPr>
            </a:lvl1pPr>
          </a:lstStyle>
          <a:p>
            <a:fld id="{53312A93-345B-435C-B53D-98EC0D48AB4C}" type="datetimeFigureOut">
              <a:rPr lang="en-US" smtClean="0"/>
              <a:t>3/4/2021</a:t>
            </a:fld>
            <a:endParaRPr lang="en-US"/>
          </a:p>
        </p:txBody>
      </p:sp>
      <p:sp>
        <p:nvSpPr>
          <p:cNvPr id="7" name="FLD_Footer"/>
          <p:cNvSpPr>
            <a:spLocks noGrp="1"/>
          </p:cNvSpPr>
          <p:nvPr>
            <p:ph type="ftr" sz="quarter" idx="19"/>
          </p:nvPr>
        </p:nvSpPr>
        <p:spPr/>
        <p:txBody>
          <a:bodyPr/>
          <a:lstStyle/>
          <a:p>
            <a:endParaRPr lang="en-US"/>
          </a:p>
        </p:txBody>
      </p:sp>
      <p:sp>
        <p:nvSpPr>
          <p:cNvPr id="8" name="Slide Number Placeholder 7"/>
          <p:cNvSpPr>
            <a:spLocks noGrp="1"/>
          </p:cNvSpPr>
          <p:nvPr>
            <p:ph type="sldNum" sz="quarter" idx="20"/>
          </p:nvPr>
        </p:nvSpPr>
        <p:spPr/>
        <p:txBody>
          <a:bodyPr/>
          <a:lstStyle/>
          <a:p>
            <a:fld id="{EAC70E73-59F7-4AFA-9EC4-321869FCF171}" type="slidenum">
              <a:rPr lang="en-US" smtClean="0"/>
              <a:t>‹#›</a:t>
            </a:fld>
            <a:endParaRPr lang="en-US"/>
          </a:p>
        </p:txBody>
      </p:sp>
    </p:spTree>
    <p:extLst>
      <p:ext uri="{BB962C8B-B14F-4D97-AF65-F5344CB8AC3E}">
        <p14:creationId xmlns:p14="http://schemas.microsoft.com/office/powerpoint/2010/main" val="1582921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image">
    <p:spTree>
      <p:nvGrpSpPr>
        <p:cNvPr id="1" name=""/>
        <p:cNvGrpSpPr/>
        <p:nvPr/>
      </p:nvGrpSpPr>
      <p:grpSpPr>
        <a:xfrm>
          <a:off x="0" y="0"/>
          <a:ext cx="0" cy="0"/>
          <a:chOff x="0" y="0"/>
          <a:chExt cx="0" cy="0"/>
        </a:xfrm>
      </p:grpSpPr>
      <p:sp>
        <p:nvSpPr>
          <p:cNvPr id="12" name="Background"/>
          <p:cNvSpPr/>
          <p:nvPr/>
        </p:nvSpPr>
        <p:spPr>
          <a:xfrm>
            <a:off x="0" y="0"/>
            <a:ext cx="12189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8" name="Picture Placeholder 1"/>
          <p:cNvSpPr>
            <a:spLocks noGrp="1"/>
          </p:cNvSpPr>
          <p:nvPr>
            <p:ph type="pic" sz="quarter" idx="13" hasCustomPrompt="1"/>
          </p:nvPr>
        </p:nvSpPr>
        <p:spPr>
          <a:xfrm>
            <a:off x="-1" y="0"/>
            <a:ext cx="12189601" cy="6858000"/>
          </a:xfrm>
          <a:solidFill>
            <a:schemeClr val="bg1">
              <a:lumMod val="85000"/>
            </a:schemeClr>
          </a:solidFill>
        </p:spPr>
        <p:txBody>
          <a:bodyPr tIns="972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6" name="Title 5"/>
          <p:cNvSpPr>
            <a:spLocks noGrp="1"/>
          </p:cNvSpPr>
          <p:nvPr>
            <p:ph type="title" hasCustomPrompt="1"/>
          </p:nvPr>
        </p:nvSpPr>
        <p:spPr>
          <a:xfrm>
            <a:off x="656568" y="391028"/>
            <a:ext cx="5437845" cy="1346332"/>
          </a:xfrm>
        </p:spPr>
        <p:txBody>
          <a:bodyPr/>
          <a:lstStyle>
            <a:lvl1pPr>
              <a:defRPr baseline="0">
                <a:solidFill>
                  <a:schemeClr val="bg1"/>
                </a:solidFill>
              </a:defRPr>
            </a:lvl1pPr>
          </a:lstStyle>
          <a:p>
            <a:r>
              <a:rPr lang="en-GB"/>
              <a:t>Click to add title</a:t>
            </a:r>
          </a:p>
        </p:txBody>
      </p:sp>
      <p:sp>
        <p:nvSpPr>
          <p:cNvPr id="2" name="Date Placeholder 1" hidden="1"/>
          <p:cNvSpPr>
            <a:spLocks noGrp="1"/>
          </p:cNvSpPr>
          <p:nvPr>
            <p:ph type="dt" sz="half" idx="14"/>
          </p:nvPr>
        </p:nvSpPr>
        <p:spPr>
          <a:xfrm>
            <a:off x="0" y="6912000"/>
            <a:ext cx="0" cy="0"/>
          </a:xfrm>
        </p:spPr>
        <p:txBody>
          <a:bodyPr/>
          <a:lstStyle>
            <a:lvl1pPr>
              <a:defRPr sz="100">
                <a:noFill/>
              </a:defRPr>
            </a:lvl1pPr>
          </a:lstStyle>
          <a:p>
            <a:fld id="{53312A93-345B-435C-B53D-98EC0D48AB4C}" type="datetimeFigureOut">
              <a:rPr lang="en-US" smtClean="0"/>
              <a:t>3/4/2021</a:t>
            </a:fld>
            <a:endParaRPr lang="en-US"/>
          </a:p>
        </p:txBody>
      </p:sp>
      <p:sp>
        <p:nvSpPr>
          <p:cNvPr id="7" name="FLD_Footer"/>
          <p:cNvSpPr>
            <a:spLocks noGrp="1"/>
          </p:cNvSpPr>
          <p:nvPr>
            <p:ph type="ftr" sz="quarter" idx="15"/>
          </p:nvPr>
        </p:nvSpPr>
        <p:spPr/>
        <p:txBody>
          <a:bodyPr/>
          <a:lstStyle>
            <a:lvl1pPr>
              <a:defRPr>
                <a:solidFill>
                  <a:schemeClr val="bg1"/>
                </a:solidFill>
              </a:defRPr>
            </a:lvl1pPr>
          </a:lstStyle>
          <a:p>
            <a:endParaRPr lang="en-US"/>
          </a:p>
        </p:txBody>
      </p:sp>
      <p:sp>
        <p:nvSpPr>
          <p:cNvPr id="9" name="Slide Number Placeholder 8"/>
          <p:cNvSpPr>
            <a:spLocks noGrp="1"/>
          </p:cNvSpPr>
          <p:nvPr>
            <p:ph type="sldNum" sz="quarter" idx="16"/>
          </p:nvPr>
        </p:nvSpPr>
        <p:spPr/>
        <p:txBody>
          <a:bodyPr/>
          <a:lstStyle>
            <a:lvl1pPr>
              <a:defRPr>
                <a:solidFill>
                  <a:schemeClr val="bg1"/>
                </a:solidFill>
              </a:defRPr>
            </a:lvl1pPr>
          </a:lstStyle>
          <a:p>
            <a:fld id="{EAC70E73-59F7-4AFA-9EC4-321869FCF171}" type="slidenum">
              <a:rPr lang="en-US" smtClean="0"/>
              <a:t>‹#›</a:t>
            </a:fld>
            <a:endParaRPr lang="en-US"/>
          </a:p>
        </p:txBody>
      </p:sp>
    </p:spTree>
    <p:extLst>
      <p:ext uri="{BB962C8B-B14F-4D97-AF65-F5344CB8AC3E}">
        <p14:creationId xmlns:p14="http://schemas.microsoft.com/office/powerpoint/2010/main" val="20471503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Business card">
    <p:spTree>
      <p:nvGrpSpPr>
        <p:cNvPr id="1" name=""/>
        <p:cNvGrpSpPr/>
        <p:nvPr/>
      </p:nvGrpSpPr>
      <p:grpSpPr>
        <a:xfrm>
          <a:off x="0" y="0"/>
          <a:ext cx="0" cy="0"/>
          <a:chOff x="0" y="0"/>
          <a:chExt cx="0" cy="0"/>
        </a:xfrm>
      </p:grpSpPr>
      <p:sp>
        <p:nvSpPr>
          <p:cNvPr id="8" name="Background"/>
          <p:cNvSpPr/>
          <p:nvPr/>
        </p:nvSpPr>
        <p:spPr>
          <a:xfrm>
            <a:off x="0" y="0"/>
            <a:ext cx="12189600" cy="6858000"/>
          </a:xfrm>
          <a:prstGeom prst="rect">
            <a:avLst/>
          </a:prstGeom>
          <a:solidFill>
            <a:srgbClr val="ADCFF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3" name="Date Placeholder 2" hidden="1"/>
          <p:cNvSpPr>
            <a:spLocks noGrp="1"/>
          </p:cNvSpPr>
          <p:nvPr>
            <p:ph type="dt" sz="half" idx="10"/>
          </p:nvPr>
        </p:nvSpPr>
        <p:spPr>
          <a:xfrm>
            <a:off x="0" y="6912000"/>
            <a:ext cx="0" cy="0"/>
          </a:xfrm>
        </p:spPr>
        <p:txBody>
          <a:bodyPr/>
          <a:lstStyle>
            <a:lvl1pPr>
              <a:defRPr sz="100">
                <a:solidFill>
                  <a:schemeClr val="bg1"/>
                </a:solidFill>
              </a:defRPr>
            </a:lvl1pPr>
          </a:lstStyle>
          <a:p>
            <a:fld id="{53312A93-345B-435C-B53D-98EC0D48AB4C}" type="datetimeFigureOut">
              <a:rPr lang="en-US" smtClean="0"/>
              <a:t>3/4/2021</a:t>
            </a:fld>
            <a:endParaRPr lang="en-US"/>
          </a:p>
        </p:txBody>
      </p:sp>
      <p:sp>
        <p:nvSpPr>
          <p:cNvPr id="4" name="FLD_Footer"/>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C70E73-59F7-4AFA-9EC4-321869FCF171}" type="slidenum">
              <a:rPr lang="en-US" smtClean="0"/>
              <a:t>‹#›</a:t>
            </a:fld>
            <a:endParaRPr lang="en-US"/>
          </a:p>
        </p:txBody>
      </p:sp>
      <p:sp>
        <p:nvSpPr>
          <p:cNvPr id="11" name="USR_Name"/>
          <p:cNvSpPr>
            <a:spLocks noGrp="1"/>
          </p:cNvSpPr>
          <p:nvPr>
            <p:ph type="body" sz="quarter" idx="13" hasCustomPrompt="1"/>
          </p:nvPr>
        </p:nvSpPr>
        <p:spPr>
          <a:xfrm>
            <a:off x="3394074" y="1915152"/>
            <a:ext cx="8099423" cy="601488"/>
          </a:xfrm>
        </p:spPr>
        <p:txBody>
          <a:bodyPr anchor="b" anchorCtr="0"/>
          <a:lstStyle>
            <a:lvl1pPr marL="0" indent="0">
              <a:buFontTx/>
              <a:buNone/>
              <a:defRPr sz="2800" b="1"/>
            </a:lvl1pPr>
          </a:lstStyle>
          <a:p>
            <a:pPr lvl="0"/>
            <a:r>
              <a:rPr lang="en-GB"/>
              <a:t>Frigg Harlung-Jensen</a:t>
            </a:r>
          </a:p>
        </p:txBody>
      </p:sp>
      <p:sp>
        <p:nvSpPr>
          <p:cNvPr id="14" name="USR_Title"/>
          <p:cNvSpPr>
            <a:spLocks noGrp="1"/>
          </p:cNvSpPr>
          <p:nvPr>
            <p:ph type="body" sz="quarter" idx="14" hasCustomPrompt="1"/>
          </p:nvPr>
        </p:nvSpPr>
        <p:spPr>
          <a:xfrm>
            <a:off x="3394075" y="2630186"/>
            <a:ext cx="8099421" cy="445700"/>
          </a:xfrm>
        </p:spPr>
        <p:txBody>
          <a:bodyPr/>
          <a:lstStyle>
            <a:lvl1pPr marL="0" indent="0">
              <a:buNone/>
              <a:defRPr sz="2800"/>
            </a:lvl1pPr>
          </a:lstStyle>
          <a:p>
            <a:pPr lvl="0"/>
            <a:r>
              <a:rPr lang="en-GB"/>
              <a:t>Communication Adviser</a:t>
            </a:r>
          </a:p>
        </p:txBody>
      </p:sp>
      <p:sp>
        <p:nvSpPr>
          <p:cNvPr id="16" name="USR_Email"/>
          <p:cNvSpPr>
            <a:spLocks noGrp="1"/>
          </p:cNvSpPr>
          <p:nvPr>
            <p:ph type="body" sz="quarter" idx="15" hasCustomPrompt="1"/>
          </p:nvPr>
        </p:nvSpPr>
        <p:spPr>
          <a:xfrm>
            <a:off x="3394074" y="3166672"/>
            <a:ext cx="8099425" cy="484188"/>
          </a:xfrm>
        </p:spPr>
        <p:txBody>
          <a:bodyPr/>
          <a:lstStyle>
            <a:lvl1pPr marL="0" indent="0">
              <a:buNone/>
              <a:defRPr sz="2800" b="1" baseline="0"/>
            </a:lvl1pPr>
          </a:lstStyle>
          <a:p>
            <a:pPr lvl="0"/>
            <a:r>
              <a:rPr lang="en-GB"/>
              <a:t>f.harlung-jensen@nordicinnovation.org</a:t>
            </a:r>
          </a:p>
        </p:txBody>
      </p:sp>
      <p:sp>
        <p:nvSpPr>
          <p:cNvPr id="17" name="USR_DirectPhone"/>
          <p:cNvSpPr>
            <a:spLocks noGrp="1"/>
          </p:cNvSpPr>
          <p:nvPr>
            <p:ph type="body" sz="quarter" idx="16" hasCustomPrompt="1"/>
          </p:nvPr>
        </p:nvSpPr>
        <p:spPr>
          <a:xfrm>
            <a:off x="3394074" y="3607704"/>
            <a:ext cx="8099425" cy="484188"/>
          </a:xfrm>
        </p:spPr>
        <p:txBody>
          <a:bodyPr/>
          <a:lstStyle>
            <a:lvl1pPr marL="0" indent="0">
              <a:buNone/>
              <a:defRPr sz="2800" b="1" baseline="0"/>
            </a:lvl1pPr>
          </a:lstStyle>
          <a:p>
            <a:pPr lvl="0"/>
            <a:r>
              <a:rPr lang="en-GB"/>
              <a:t>Click to add phone number</a:t>
            </a:r>
          </a:p>
        </p:txBody>
      </p:sp>
      <p:sp>
        <p:nvSpPr>
          <p:cNvPr id="20" name="OFF_companyname"/>
          <p:cNvSpPr>
            <a:spLocks noGrp="1"/>
          </p:cNvSpPr>
          <p:nvPr>
            <p:ph type="body" sz="quarter" idx="18" hasCustomPrompt="1"/>
          </p:nvPr>
        </p:nvSpPr>
        <p:spPr>
          <a:xfrm>
            <a:off x="3394078" y="4426564"/>
            <a:ext cx="8099422" cy="330367"/>
          </a:xfrm>
        </p:spPr>
        <p:txBody>
          <a:bodyPr anchor="b" anchorCtr="0"/>
          <a:lstStyle>
            <a:lvl1pPr marL="0" indent="0">
              <a:buNone/>
              <a:defRPr sz="1800" b="1"/>
            </a:lvl1pPr>
          </a:lstStyle>
          <a:p>
            <a:pPr lvl="0"/>
            <a:r>
              <a:rPr lang="en-GB"/>
              <a:t>Nordic Innovation</a:t>
            </a:r>
          </a:p>
        </p:txBody>
      </p:sp>
      <p:sp>
        <p:nvSpPr>
          <p:cNvPr id="19" name="USR_Address"/>
          <p:cNvSpPr>
            <a:spLocks noGrp="1"/>
          </p:cNvSpPr>
          <p:nvPr>
            <p:ph type="body" sz="quarter" idx="17" hasCustomPrompt="1"/>
          </p:nvPr>
        </p:nvSpPr>
        <p:spPr>
          <a:xfrm>
            <a:off x="3394074" y="4757888"/>
            <a:ext cx="8099422" cy="330367"/>
          </a:xfrm>
        </p:spPr>
        <p:txBody>
          <a:bodyPr anchor="t" anchorCtr="0"/>
          <a:lstStyle>
            <a:lvl1pPr marL="0" indent="0">
              <a:buNone/>
              <a:defRPr sz="1800"/>
            </a:lvl1pPr>
          </a:lstStyle>
          <a:p>
            <a:pPr lvl="0"/>
            <a:r>
              <a:rPr lang="en-GB"/>
              <a:t>Click to add address</a:t>
            </a:r>
          </a:p>
        </p:txBody>
      </p:sp>
      <p:sp>
        <p:nvSpPr>
          <p:cNvPr id="13" name="Freeform 5"/>
          <p:cNvSpPr>
            <a:spLocks noEditPoints="1"/>
          </p:cNvSpPr>
          <p:nvPr/>
        </p:nvSpPr>
        <p:spPr bwMode="auto">
          <a:xfrm>
            <a:off x="699434" y="6288499"/>
            <a:ext cx="317324" cy="317017"/>
          </a:xfrm>
          <a:custGeom>
            <a:avLst/>
            <a:gdLst>
              <a:gd name="T0" fmla="*/ 136 w 272"/>
              <a:gd name="T1" fmla="*/ 0 h 273"/>
              <a:gd name="T2" fmla="*/ 58 w 272"/>
              <a:gd name="T3" fmla="*/ 25 h 273"/>
              <a:gd name="T4" fmla="*/ 127 w 272"/>
              <a:gd name="T5" fmla="*/ 177 h 273"/>
              <a:gd name="T6" fmla="*/ 131 w 272"/>
              <a:gd name="T7" fmla="*/ 182 h 273"/>
              <a:gd name="T8" fmla="*/ 131 w 272"/>
              <a:gd name="T9" fmla="*/ 182 h 273"/>
              <a:gd name="T10" fmla="*/ 119 w 272"/>
              <a:gd name="T11" fmla="*/ 182 h 273"/>
              <a:gd name="T12" fmla="*/ 119 w 272"/>
              <a:gd name="T13" fmla="*/ 182 h 273"/>
              <a:gd name="T14" fmla="*/ 109 w 272"/>
              <a:gd name="T15" fmla="*/ 175 h 273"/>
              <a:gd name="T16" fmla="*/ 45 w 272"/>
              <a:gd name="T17" fmla="*/ 35 h 273"/>
              <a:gd name="T18" fmla="*/ 33 w 272"/>
              <a:gd name="T19" fmla="*/ 47 h 273"/>
              <a:gd name="T20" fmla="*/ 92 w 272"/>
              <a:gd name="T21" fmla="*/ 177 h 273"/>
              <a:gd name="T22" fmla="*/ 96 w 272"/>
              <a:gd name="T23" fmla="*/ 182 h 273"/>
              <a:gd name="T24" fmla="*/ 96 w 272"/>
              <a:gd name="T25" fmla="*/ 182 h 273"/>
              <a:gd name="T26" fmla="*/ 84 w 272"/>
              <a:gd name="T27" fmla="*/ 182 h 273"/>
              <a:gd name="T28" fmla="*/ 84 w 272"/>
              <a:gd name="T29" fmla="*/ 182 h 273"/>
              <a:gd name="T30" fmla="*/ 74 w 272"/>
              <a:gd name="T31" fmla="*/ 175 h 273"/>
              <a:gd name="T32" fmla="*/ 22 w 272"/>
              <a:gd name="T33" fmla="*/ 62 h 273"/>
              <a:gd name="T34" fmla="*/ 12 w 272"/>
              <a:gd name="T35" fmla="*/ 79 h 273"/>
              <a:gd name="T36" fmla="*/ 57 w 272"/>
              <a:gd name="T37" fmla="*/ 177 h 273"/>
              <a:gd name="T38" fmla="*/ 61 w 272"/>
              <a:gd name="T39" fmla="*/ 182 h 273"/>
              <a:gd name="T40" fmla="*/ 61 w 272"/>
              <a:gd name="T41" fmla="*/ 182 h 273"/>
              <a:gd name="T42" fmla="*/ 48 w 272"/>
              <a:gd name="T43" fmla="*/ 182 h 273"/>
              <a:gd name="T44" fmla="*/ 48 w 272"/>
              <a:gd name="T45" fmla="*/ 182 h 273"/>
              <a:gd name="T46" fmla="*/ 38 w 272"/>
              <a:gd name="T47" fmla="*/ 175 h 273"/>
              <a:gd name="T48" fmla="*/ 4 w 272"/>
              <a:gd name="T49" fmla="*/ 101 h 273"/>
              <a:gd name="T50" fmla="*/ 0 w 272"/>
              <a:gd name="T51" fmla="*/ 130 h 273"/>
              <a:gd name="T52" fmla="*/ 21 w 272"/>
              <a:gd name="T53" fmla="*/ 177 h 273"/>
              <a:gd name="T54" fmla="*/ 25 w 272"/>
              <a:gd name="T55" fmla="*/ 182 h 273"/>
              <a:gd name="T56" fmla="*/ 25 w 272"/>
              <a:gd name="T57" fmla="*/ 182 h 273"/>
              <a:gd name="T58" fmla="*/ 13 w 272"/>
              <a:gd name="T59" fmla="*/ 182 h 273"/>
              <a:gd name="T60" fmla="*/ 7 w 272"/>
              <a:gd name="T61" fmla="*/ 181 h 273"/>
              <a:gd name="T62" fmla="*/ 136 w 272"/>
              <a:gd name="T63" fmla="*/ 273 h 273"/>
              <a:gd name="T64" fmla="*/ 272 w 272"/>
              <a:gd name="T65" fmla="*/ 137 h 273"/>
              <a:gd name="T66" fmla="*/ 136 w 272"/>
              <a:gd name="T67" fmla="*/ 0 h 273"/>
              <a:gd name="T68" fmla="*/ 136 w 272"/>
              <a:gd name="T69" fmla="*/ 253 h 273"/>
              <a:gd name="T70" fmla="*/ 38 w 272"/>
              <a:gd name="T71" fmla="*/ 199 h 273"/>
              <a:gd name="T72" fmla="*/ 182 w 272"/>
              <a:gd name="T73" fmla="*/ 199 h 273"/>
              <a:gd name="T74" fmla="*/ 182 w 272"/>
              <a:gd name="T75" fmla="*/ 199 h 273"/>
              <a:gd name="T76" fmla="*/ 228 w 272"/>
              <a:gd name="T77" fmla="*/ 199 h 273"/>
              <a:gd name="T78" fmla="*/ 202 w 272"/>
              <a:gd name="T79" fmla="*/ 178 h 273"/>
              <a:gd name="T80" fmla="*/ 179 w 272"/>
              <a:gd name="T81" fmla="*/ 182 h 273"/>
              <a:gd name="T82" fmla="*/ 155 w 272"/>
              <a:gd name="T83" fmla="*/ 182 h 273"/>
              <a:gd name="T84" fmla="*/ 155 w 272"/>
              <a:gd name="T85" fmla="*/ 182 h 273"/>
              <a:gd name="T86" fmla="*/ 144 w 272"/>
              <a:gd name="T87" fmla="*/ 175 h 273"/>
              <a:gd name="T88" fmla="*/ 80 w 272"/>
              <a:gd name="T89" fmla="*/ 34 h 273"/>
              <a:gd name="T90" fmla="*/ 136 w 272"/>
              <a:gd name="T91" fmla="*/ 20 h 273"/>
              <a:gd name="T92" fmla="*/ 252 w 272"/>
              <a:gd name="T93" fmla="*/ 137 h 273"/>
              <a:gd name="T94" fmla="*/ 136 w 272"/>
              <a:gd name="T95" fmla="*/ 25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2" h="273">
                <a:moveTo>
                  <a:pt x="136" y="0"/>
                </a:moveTo>
                <a:cubicBezTo>
                  <a:pt x="107" y="0"/>
                  <a:pt x="80" y="9"/>
                  <a:pt x="58" y="25"/>
                </a:cubicBezTo>
                <a:cubicBezTo>
                  <a:pt x="58" y="25"/>
                  <a:pt x="126" y="174"/>
                  <a:pt x="127" y="177"/>
                </a:cubicBezTo>
                <a:cubicBezTo>
                  <a:pt x="129" y="181"/>
                  <a:pt x="131" y="182"/>
                  <a:pt x="131" y="182"/>
                </a:cubicBezTo>
                <a:cubicBezTo>
                  <a:pt x="131" y="182"/>
                  <a:pt x="131" y="182"/>
                  <a:pt x="131" y="182"/>
                </a:cubicBezTo>
                <a:cubicBezTo>
                  <a:pt x="119" y="182"/>
                  <a:pt x="119" y="182"/>
                  <a:pt x="119" y="182"/>
                </a:cubicBezTo>
                <a:cubicBezTo>
                  <a:pt x="119" y="182"/>
                  <a:pt x="119" y="182"/>
                  <a:pt x="119" y="182"/>
                </a:cubicBezTo>
                <a:cubicBezTo>
                  <a:pt x="114" y="182"/>
                  <a:pt x="112" y="181"/>
                  <a:pt x="109" y="175"/>
                </a:cubicBezTo>
                <a:cubicBezTo>
                  <a:pt x="45" y="35"/>
                  <a:pt x="45" y="35"/>
                  <a:pt x="45" y="35"/>
                </a:cubicBezTo>
                <a:cubicBezTo>
                  <a:pt x="41" y="39"/>
                  <a:pt x="37" y="43"/>
                  <a:pt x="33" y="47"/>
                </a:cubicBezTo>
                <a:cubicBezTo>
                  <a:pt x="53" y="91"/>
                  <a:pt x="91" y="174"/>
                  <a:pt x="92" y="177"/>
                </a:cubicBezTo>
                <a:cubicBezTo>
                  <a:pt x="94" y="181"/>
                  <a:pt x="96" y="182"/>
                  <a:pt x="96" y="182"/>
                </a:cubicBezTo>
                <a:cubicBezTo>
                  <a:pt x="96" y="182"/>
                  <a:pt x="96" y="182"/>
                  <a:pt x="96" y="182"/>
                </a:cubicBezTo>
                <a:cubicBezTo>
                  <a:pt x="84" y="182"/>
                  <a:pt x="84" y="182"/>
                  <a:pt x="84" y="182"/>
                </a:cubicBezTo>
                <a:cubicBezTo>
                  <a:pt x="84" y="182"/>
                  <a:pt x="84" y="182"/>
                  <a:pt x="84" y="182"/>
                </a:cubicBezTo>
                <a:cubicBezTo>
                  <a:pt x="78" y="182"/>
                  <a:pt x="76" y="181"/>
                  <a:pt x="74" y="175"/>
                </a:cubicBezTo>
                <a:cubicBezTo>
                  <a:pt x="22" y="62"/>
                  <a:pt x="22" y="62"/>
                  <a:pt x="22" y="62"/>
                </a:cubicBezTo>
                <a:cubicBezTo>
                  <a:pt x="18" y="67"/>
                  <a:pt x="15" y="73"/>
                  <a:pt x="12" y="79"/>
                </a:cubicBezTo>
                <a:cubicBezTo>
                  <a:pt x="32" y="123"/>
                  <a:pt x="55" y="175"/>
                  <a:pt x="57" y="177"/>
                </a:cubicBezTo>
                <a:cubicBezTo>
                  <a:pt x="58" y="181"/>
                  <a:pt x="61" y="182"/>
                  <a:pt x="61" y="182"/>
                </a:cubicBezTo>
                <a:cubicBezTo>
                  <a:pt x="61" y="182"/>
                  <a:pt x="61" y="182"/>
                  <a:pt x="61" y="182"/>
                </a:cubicBezTo>
                <a:cubicBezTo>
                  <a:pt x="48" y="182"/>
                  <a:pt x="48" y="182"/>
                  <a:pt x="48" y="182"/>
                </a:cubicBezTo>
                <a:cubicBezTo>
                  <a:pt x="48" y="182"/>
                  <a:pt x="48" y="182"/>
                  <a:pt x="48" y="182"/>
                </a:cubicBezTo>
                <a:cubicBezTo>
                  <a:pt x="43" y="182"/>
                  <a:pt x="41" y="181"/>
                  <a:pt x="38" y="175"/>
                </a:cubicBezTo>
                <a:cubicBezTo>
                  <a:pt x="4" y="101"/>
                  <a:pt x="4" y="101"/>
                  <a:pt x="4" y="101"/>
                </a:cubicBezTo>
                <a:cubicBezTo>
                  <a:pt x="2" y="110"/>
                  <a:pt x="0" y="120"/>
                  <a:pt x="0" y="130"/>
                </a:cubicBezTo>
                <a:cubicBezTo>
                  <a:pt x="11" y="155"/>
                  <a:pt x="21" y="176"/>
                  <a:pt x="21" y="177"/>
                </a:cubicBezTo>
                <a:cubicBezTo>
                  <a:pt x="23" y="181"/>
                  <a:pt x="25" y="182"/>
                  <a:pt x="25" y="182"/>
                </a:cubicBezTo>
                <a:cubicBezTo>
                  <a:pt x="25" y="182"/>
                  <a:pt x="25" y="182"/>
                  <a:pt x="25" y="182"/>
                </a:cubicBezTo>
                <a:cubicBezTo>
                  <a:pt x="13" y="182"/>
                  <a:pt x="13" y="182"/>
                  <a:pt x="13" y="182"/>
                </a:cubicBezTo>
                <a:cubicBezTo>
                  <a:pt x="10" y="182"/>
                  <a:pt x="8" y="182"/>
                  <a:pt x="7" y="181"/>
                </a:cubicBezTo>
                <a:cubicBezTo>
                  <a:pt x="25" y="234"/>
                  <a:pt x="76" y="273"/>
                  <a:pt x="136" y="273"/>
                </a:cubicBezTo>
                <a:cubicBezTo>
                  <a:pt x="211" y="273"/>
                  <a:pt x="272" y="212"/>
                  <a:pt x="272" y="137"/>
                </a:cubicBezTo>
                <a:cubicBezTo>
                  <a:pt x="272" y="61"/>
                  <a:pt x="211" y="0"/>
                  <a:pt x="136" y="0"/>
                </a:cubicBezTo>
                <a:close/>
                <a:moveTo>
                  <a:pt x="136" y="253"/>
                </a:moveTo>
                <a:cubicBezTo>
                  <a:pt x="95" y="253"/>
                  <a:pt x="58" y="232"/>
                  <a:pt x="38" y="199"/>
                </a:cubicBezTo>
                <a:cubicBezTo>
                  <a:pt x="182" y="199"/>
                  <a:pt x="182" y="199"/>
                  <a:pt x="182" y="199"/>
                </a:cubicBezTo>
                <a:cubicBezTo>
                  <a:pt x="182" y="199"/>
                  <a:pt x="182" y="199"/>
                  <a:pt x="182" y="199"/>
                </a:cubicBezTo>
                <a:cubicBezTo>
                  <a:pt x="228" y="199"/>
                  <a:pt x="228" y="199"/>
                  <a:pt x="228" y="199"/>
                </a:cubicBezTo>
                <a:cubicBezTo>
                  <a:pt x="202" y="178"/>
                  <a:pt x="202" y="178"/>
                  <a:pt x="202" y="178"/>
                </a:cubicBezTo>
                <a:cubicBezTo>
                  <a:pt x="202" y="178"/>
                  <a:pt x="191" y="182"/>
                  <a:pt x="179" y="182"/>
                </a:cubicBezTo>
                <a:cubicBezTo>
                  <a:pt x="155" y="182"/>
                  <a:pt x="155" y="182"/>
                  <a:pt x="155" y="182"/>
                </a:cubicBezTo>
                <a:cubicBezTo>
                  <a:pt x="155" y="182"/>
                  <a:pt x="155" y="182"/>
                  <a:pt x="155" y="182"/>
                </a:cubicBezTo>
                <a:cubicBezTo>
                  <a:pt x="149" y="182"/>
                  <a:pt x="147" y="181"/>
                  <a:pt x="144" y="175"/>
                </a:cubicBezTo>
                <a:cubicBezTo>
                  <a:pt x="80" y="34"/>
                  <a:pt x="80" y="34"/>
                  <a:pt x="80" y="34"/>
                </a:cubicBezTo>
                <a:cubicBezTo>
                  <a:pt x="97" y="25"/>
                  <a:pt x="116" y="20"/>
                  <a:pt x="136" y="20"/>
                </a:cubicBezTo>
                <a:cubicBezTo>
                  <a:pt x="200" y="20"/>
                  <a:pt x="252" y="72"/>
                  <a:pt x="252" y="137"/>
                </a:cubicBezTo>
                <a:cubicBezTo>
                  <a:pt x="252" y="201"/>
                  <a:pt x="200" y="253"/>
                  <a:pt x="136" y="253"/>
                </a:cubicBezTo>
                <a:close/>
              </a:path>
            </a:pathLst>
          </a:custGeom>
          <a:solidFill>
            <a:srgbClr val="006E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7034309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Endslide">
    <p:spTree>
      <p:nvGrpSpPr>
        <p:cNvPr id="1" name=""/>
        <p:cNvGrpSpPr/>
        <p:nvPr/>
      </p:nvGrpSpPr>
      <p:grpSpPr>
        <a:xfrm>
          <a:off x="0" y="0"/>
          <a:ext cx="0" cy="0"/>
          <a:chOff x="0" y="0"/>
          <a:chExt cx="0" cy="0"/>
        </a:xfrm>
      </p:grpSpPr>
      <p:sp>
        <p:nvSpPr>
          <p:cNvPr id="7" name="Rektangel 6"/>
          <p:cNvSpPr/>
          <p:nvPr/>
        </p:nvSpPr>
        <p:spPr>
          <a:xfrm>
            <a:off x="0" y="0"/>
            <a:ext cx="12192000" cy="6858000"/>
          </a:xfrm>
          <a:prstGeom prst="rect">
            <a:avLst/>
          </a:prstGeom>
          <a:solidFill>
            <a:srgbClr val="006EB6"/>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12" name="Picture Placeholder 1"/>
          <p:cNvSpPr>
            <a:spLocks noGrp="1"/>
          </p:cNvSpPr>
          <p:nvPr>
            <p:ph type="pic" sz="quarter" idx="13" hasCustomPrompt="1"/>
          </p:nvPr>
        </p:nvSpPr>
        <p:spPr>
          <a:xfrm>
            <a:off x="0" y="0"/>
            <a:ext cx="12192000" cy="6858000"/>
          </a:xfrm>
          <a:noFill/>
        </p:spPr>
        <p:txBody>
          <a:bodyPr tIns="792000" anchor="ctr" anchorCtr="0"/>
          <a:lstStyle>
            <a:lvl1pPr marL="0" indent="0" algn="ctr">
              <a:buNone/>
              <a:tabLst>
                <a:tab pos="1700213" algn="l"/>
              </a:tabLst>
              <a:defRPr sz="2200" baseline="0">
                <a:solidFill>
                  <a:srgbClr val="ADCFF1"/>
                </a:solidFill>
              </a:defRPr>
            </a:lvl1pPr>
          </a:lstStyle>
          <a:p>
            <a:r>
              <a:rPr lang="en-GB"/>
              <a:t>Click here, and insert picture via Images-button in the ribbon</a:t>
            </a:r>
          </a:p>
        </p:txBody>
      </p:sp>
      <p:sp>
        <p:nvSpPr>
          <p:cNvPr id="2" name="LAN_Thanks"/>
          <p:cNvSpPr>
            <a:spLocks noGrp="1"/>
          </p:cNvSpPr>
          <p:nvPr>
            <p:ph type="title" hasCustomPrompt="1"/>
          </p:nvPr>
        </p:nvSpPr>
        <p:spPr>
          <a:xfrm>
            <a:off x="3326400" y="1639401"/>
            <a:ext cx="8167098" cy="1490661"/>
          </a:xfrm>
        </p:spPr>
        <p:txBody>
          <a:bodyPr anchor="t" anchorCtr="0"/>
          <a:lstStyle>
            <a:lvl1pPr>
              <a:defRPr sz="7800">
                <a:solidFill>
                  <a:srgbClr val="ADCFF1"/>
                </a:solidFill>
              </a:defRPr>
            </a:lvl1pPr>
          </a:lstStyle>
          <a:p>
            <a:r>
              <a:rPr lang="en-GB"/>
              <a:t>Thanks.</a:t>
            </a:r>
          </a:p>
        </p:txBody>
      </p:sp>
      <p:sp>
        <p:nvSpPr>
          <p:cNvPr id="8" name="Date Placeholder 7" hidden="1"/>
          <p:cNvSpPr>
            <a:spLocks noGrp="1"/>
          </p:cNvSpPr>
          <p:nvPr>
            <p:ph type="dt" sz="half" idx="10"/>
          </p:nvPr>
        </p:nvSpPr>
        <p:spPr>
          <a:xfrm>
            <a:off x="0" y="6912000"/>
            <a:ext cx="0" cy="0"/>
          </a:xfrm>
        </p:spPr>
        <p:txBody>
          <a:bodyPr/>
          <a:lstStyle>
            <a:lvl1pPr>
              <a:defRPr sz="100">
                <a:noFill/>
              </a:defRPr>
            </a:lvl1pPr>
          </a:lstStyle>
          <a:p>
            <a:fld id="{53312A93-345B-435C-B53D-98EC0D48AB4C}" type="datetimeFigureOut">
              <a:rPr lang="en-US" smtClean="0"/>
              <a:t>3/4/2021</a:t>
            </a:fld>
            <a:endParaRPr lang="en-US"/>
          </a:p>
        </p:txBody>
      </p:sp>
      <p:sp>
        <p:nvSpPr>
          <p:cNvPr id="9" name="FLD_Footer"/>
          <p:cNvSpPr>
            <a:spLocks noGrp="1"/>
          </p:cNvSpPr>
          <p:nvPr>
            <p:ph type="ftr" sz="quarter" idx="11"/>
          </p:nvPr>
        </p:nvSpPr>
        <p:spPr/>
        <p:txBody>
          <a:bodyPr/>
          <a:lstStyle>
            <a:lvl1pPr>
              <a:defRPr>
                <a:solidFill>
                  <a:srgbClr val="ADCFF1"/>
                </a:solidFill>
              </a:defRPr>
            </a:lvl1pPr>
          </a:lstStyle>
          <a:p>
            <a:endParaRPr lang="en-US"/>
          </a:p>
        </p:txBody>
      </p:sp>
      <p:sp>
        <p:nvSpPr>
          <p:cNvPr id="10" name="Slide Number Placeholder 9"/>
          <p:cNvSpPr>
            <a:spLocks noGrp="1"/>
          </p:cNvSpPr>
          <p:nvPr>
            <p:ph type="sldNum" sz="quarter" idx="12"/>
          </p:nvPr>
        </p:nvSpPr>
        <p:spPr/>
        <p:txBody>
          <a:bodyPr/>
          <a:lstStyle>
            <a:lvl1pPr>
              <a:defRPr>
                <a:solidFill>
                  <a:srgbClr val="ADCFF1"/>
                </a:solidFill>
              </a:defRPr>
            </a:lvl1pPr>
          </a:lstStyle>
          <a:p>
            <a:fld id="{EAC70E73-59F7-4AFA-9EC4-321869FCF171}" type="slidenum">
              <a:rPr lang="en-US" smtClean="0"/>
              <a:t>‹#›</a:t>
            </a:fld>
            <a:endParaRPr lang="en-US"/>
          </a:p>
        </p:txBody>
      </p:sp>
      <p:sp>
        <p:nvSpPr>
          <p:cNvPr id="13" name="Freeform 5"/>
          <p:cNvSpPr>
            <a:spLocks noEditPoints="1"/>
          </p:cNvSpPr>
          <p:nvPr/>
        </p:nvSpPr>
        <p:spPr bwMode="auto">
          <a:xfrm>
            <a:off x="699434" y="6288499"/>
            <a:ext cx="317324" cy="317017"/>
          </a:xfrm>
          <a:custGeom>
            <a:avLst/>
            <a:gdLst>
              <a:gd name="T0" fmla="*/ 136 w 272"/>
              <a:gd name="T1" fmla="*/ 0 h 273"/>
              <a:gd name="T2" fmla="*/ 58 w 272"/>
              <a:gd name="T3" fmla="*/ 25 h 273"/>
              <a:gd name="T4" fmla="*/ 127 w 272"/>
              <a:gd name="T5" fmla="*/ 177 h 273"/>
              <a:gd name="T6" fmla="*/ 131 w 272"/>
              <a:gd name="T7" fmla="*/ 182 h 273"/>
              <a:gd name="T8" fmla="*/ 131 w 272"/>
              <a:gd name="T9" fmla="*/ 182 h 273"/>
              <a:gd name="T10" fmla="*/ 119 w 272"/>
              <a:gd name="T11" fmla="*/ 182 h 273"/>
              <a:gd name="T12" fmla="*/ 119 w 272"/>
              <a:gd name="T13" fmla="*/ 182 h 273"/>
              <a:gd name="T14" fmla="*/ 109 w 272"/>
              <a:gd name="T15" fmla="*/ 175 h 273"/>
              <a:gd name="T16" fmla="*/ 45 w 272"/>
              <a:gd name="T17" fmla="*/ 35 h 273"/>
              <a:gd name="T18" fmla="*/ 33 w 272"/>
              <a:gd name="T19" fmla="*/ 47 h 273"/>
              <a:gd name="T20" fmla="*/ 92 w 272"/>
              <a:gd name="T21" fmla="*/ 177 h 273"/>
              <a:gd name="T22" fmla="*/ 96 w 272"/>
              <a:gd name="T23" fmla="*/ 182 h 273"/>
              <a:gd name="T24" fmla="*/ 96 w 272"/>
              <a:gd name="T25" fmla="*/ 182 h 273"/>
              <a:gd name="T26" fmla="*/ 84 w 272"/>
              <a:gd name="T27" fmla="*/ 182 h 273"/>
              <a:gd name="T28" fmla="*/ 84 w 272"/>
              <a:gd name="T29" fmla="*/ 182 h 273"/>
              <a:gd name="T30" fmla="*/ 74 w 272"/>
              <a:gd name="T31" fmla="*/ 175 h 273"/>
              <a:gd name="T32" fmla="*/ 22 w 272"/>
              <a:gd name="T33" fmla="*/ 62 h 273"/>
              <a:gd name="T34" fmla="*/ 12 w 272"/>
              <a:gd name="T35" fmla="*/ 79 h 273"/>
              <a:gd name="T36" fmla="*/ 57 w 272"/>
              <a:gd name="T37" fmla="*/ 177 h 273"/>
              <a:gd name="T38" fmla="*/ 61 w 272"/>
              <a:gd name="T39" fmla="*/ 182 h 273"/>
              <a:gd name="T40" fmla="*/ 61 w 272"/>
              <a:gd name="T41" fmla="*/ 182 h 273"/>
              <a:gd name="T42" fmla="*/ 48 w 272"/>
              <a:gd name="T43" fmla="*/ 182 h 273"/>
              <a:gd name="T44" fmla="*/ 48 w 272"/>
              <a:gd name="T45" fmla="*/ 182 h 273"/>
              <a:gd name="T46" fmla="*/ 38 w 272"/>
              <a:gd name="T47" fmla="*/ 175 h 273"/>
              <a:gd name="T48" fmla="*/ 4 w 272"/>
              <a:gd name="T49" fmla="*/ 101 h 273"/>
              <a:gd name="T50" fmla="*/ 0 w 272"/>
              <a:gd name="T51" fmla="*/ 130 h 273"/>
              <a:gd name="T52" fmla="*/ 21 w 272"/>
              <a:gd name="T53" fmla="*/ 177 h 273"/>
              <a:gd name="T54" fmla="*/ 25 w 272"/>
              <a:gd name="T55" fmla="*/ 182 h 273"/>
              <a:gd name="T56" fmla="*/ 25 w 272"/>
              <a:gd name="T57" fmla="*/ 182 h 273"/>
              <a:gd name="T58" fmla="*/ 13 w 272"/>
              <a:gd name="T59" fmla="*/ 182 h 273"/>
              <a:gd name="T60" fmla="*/ 7 w 272"/>
              <a:gd name="T61" fmla="*/ 181 h 273"/>
              <a:gd name="T62" fmla="*/ 136 w 272"/>
              <a:gd name="T63" fmla="*/ 273 h 273"/>
              <a:gd name="T64" fmla="*/ 272 w 272"/>
              <a:gd name="T65" fmla="*/ 137 h 273"/>
              <a:gd name="T66" fmla="*/ 136 w 272"/>
              <a:gd name="T67" fmla="*/ 0 h 273"/>
              <a:gd name="T68" fmla="*/ 136 w 272"/>
              <a:gd name="T69" fmla="*/ 253 h 273"/>
              <a:gd name="T70" fmla="*/ 38 w 272"/>
              <a:gd name="T71" fmla="*/ 199 h 273"/>
              <a:gd name="T72" fmla="*/ 182 w 272"/>
              <a:gd name="T73" fmla="*/ 199 h 273"/>
              <a:gd name="T74" fmla="*/ 182 w 272"/>
              <a:gd name="T75" fmla="*/ 199 h 273"/>
              <a:gd name="T76" fmla="*/ 228 w 272"/>
              <a:gd name="T77" fmla="*/ 199 h 273"/>
              <a:gd name="T78" fmla="*/ 202 w 272"/>
              <a:gd name="T79" fmla="*/ 178 h 273"/>
              <a:gd name="T80" fmla="*/ 179 w 272"/>
              <a:gd name="T81" fmla="*/ 182 h 273"/>
              <a:gd name="T82" fmla="*/ 155 w 272"/>
              <a:gd name="T83" fmla="*/ 182 h 273"/>
              <a:gd name="T84" fmla="*/ 155 w 272"/>
              <a:gd name="T85" fmla="*/ 182 h 273"/>
              <a:gd name="T86" fmla="*/ 144 w 272"/>
              <a:gd name="T87" fmla="*/ 175 h 273"/>
              <a:gd name="T88" fmla="*/ 80 w 272"/>
              <a:gd name="T89" fmla="*/ 34 h 273"/>
              <a:gd name="T90" fmla="*/ 136 w 272"/>
              <a:gd name="T91" fmla="*/ 20 h 273"/>
              <a:gd name="T92" fmla="*/ 252 w 272"/>
              <a:gd name="T93" fmla="*/ 137 h 273"/>
              <a:gd name="T94" fmla="*/ 136 w 272"/>
              <a:gd name="T95" fmla="*/ 25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2" h="273">
                <a:moveTo>
                  <a:pt x="136" y="0"/>
                </a:moveTo>
                <a:cubicBezTo>
                  <a:pt x="107" y="0"/>
                  <a:pt x="80" y="9"/>
                  <a:pt x="58" y="25"/>
                </a:cubicBezTo>
                <a:cubicBezTo>
                  <a:pt x="58" y="25"/>
                  <a:pt x="126" y="174"/>
                  <a:pt x="127" y="177"/>
                </a:cubicBezTo>
                <a:cubicBezTo>
                  <a:pt x="129" y="181"/>
                  <a:pt x="131" y="182"/>
                  <a:pt x="131" y="182"/>
                </a:cubicBezTo>
                <a:cubicBezTo>
                  <a:pt x="131" y="182"/>
                  <a:pt x="131" y="182"/>
                  <a:pt x="131" y="182"/>
                </a:cubicBezTo>
                <a:cubicBezTo>
                  <a:pt x="119" y="182"/>
                  <a:pt x="119" y="182"/>
                  <a:pt x="119" y="182"/>
                </a:cubicBezTo>
                <a:cubicBezTo>
                  <a:pt x="119" y="182"/>
                  <a:pt x="119" y="182"/>
                  <a:pt x="119" y="182"/>
                </a:cubicBezTo>
                <a:cubicBezTo>
                  <a:pt x="114" y="182"/>
                  <a:pt x="112" y="181"/>
                  <a:pt x="109" y="175"/>
                </a:cubicBezTo>
                <a:cubicBezTo>
                  <a:pt x="45" y="35"/>
                  <a:pt x="45" y="35"/>
                  <a:pt x="45" y="35"/>
                </a:cubicBezTo>
                <a:cubicBezTo>
                  <a:pt x="41" y="39"/>
                  <a:pt x="37" y="43"/>
                  <a:pt x="33" y="47"/>
                </a:cubicBezTo>
                <a:cubicBezTo>
                  <a:pt x="53" y="91"/>
                  <a:pt x="91" y="174"/>
                  <a:pt x="92" y="177"/>
                </a:cubicBezTo>
                <a:cubicBezTo>
                  <a:pt x="94" y="181"/>
                  <a:pt x="96" y="182"/>
                  <a:pt x="96" y="182"/>
                </a:cubicBezTo>
                <a:cubicBezTo>
                  <a:pt x="96" y="182"/>
                  <a:pt x="96" y="182"/>
                  <a:pt x="96" y="182"/>
                </a:cubicBezTo>
                <a:cubicBezTo>
                  <a:pt x="84" y="182"/>
                  <a:pt x="84" y="182"/>
                  <a:pt x="84" y="182"/>
                </a:cubicBezTo>
                <a:cubicBezTo>
                  <a:pt x="84" y="182"/>
                  <a:pt x="84" y="182"/>
                  <a:pt x="84" y="182"/>
                </a:cubicBezTo>
                <a:cubicBezTo>
                  <a:pt x="78" y="182"/>
                  <a:pt x="76" y="181"/>
                  <a:pt x="74" y="175"/>
                </a:cubicBezTo>
                <a:cubicBezTo>
                  <a:pt x="22" y="62"/>
                  <a:pt x="22" y="62"/>
                  <a:pt x="22" y="62"/>
                </a:cubicBezTo>
                <a:cubicBezTo>
                  <a:pt x="18" y="67"/>
                  <a:pt x="15" y="73"/>
                  <a:pt x="12" y="79"/>
                </a:cubicBezTo>
                <a:cubicBezTo>
                  <a:pt x="32" y="123"/>
                  <a:pt x="55" y="175"/>
                  <a:pt x="57" y="177"/>
                </a:cubicBezTo>
                <a:cubicBezTo>
                  <a:pt x="58" y="181"/>
                  <a:pt x="61" y="182"/>
                  <a:pt x="61" y="182"/>
                </a:cubicBezTo>
                <a:cubicBezTo>
                  <a:pt x="61" y="182"/>
                  <a:pt x="61" y="182"/>
                  <a:pt x="61" y="182"/>
                </a:cubicBezTo>
                <a:cubicBezTo>
                  <a:pt x="48" y="182"/>
                  <a:pt x="48" y="182"/>
                  <a:pt x="48" y="182"/>
                </a:cubicBezTo>
                <a:cubicBezTo>
                  <a:pt x="48" y="182"/>
                  <a:pt x="48" y="182"/>
                  <a:pt x="48" y="182"/>
                </a:cubicBezTo>
                <a:cubicBezTo>
                  <a:pt x="43" y="182"/>
                  <a:pt x="41" y="181"/>
                  <a:pt x="38" y="175"/>
                </a:cubicBezTo>
                <a:cubicBezTo>
                  <a:pt x="4" y="101"/>
                  <a:pt x="4" y="101"/>
                  <a:pt x="4" y="101"/>
                </a:cubicBezTo>
                <a:cubicBezTo>
                  <a:pt x="2" y="110"/>
                  <a:pt x="0" y="120"/>
                  <a:pt x="0" y="130"/>
                </a:cubicBezTo>
                <a:cubicBezTo>
                  <a:pt x="11" y="155"/>
                  <a:pt x="21" y="176"/>
                  <a:pt x="21" y="177"/>
                </a:cubicBezTo>
                <a:cubicBezTo>
                  <a:pt x="23" y="181"/>
                  <a:pt x="25" y="182"/>
                  <a:pt x="25" y="182"/>
                </a:cubicBezTo>
                <a:cubicBezTo>
                  <a:pt x="25" y="182"/>
                  <a:pt x="25" y="182"/>
                  <a:pt x="25" y="182"/>
                </a:cubicBezTo>
                <a:cubicBezTo>
                  <a:pt x="13" y="182"/>
                  <a:pt x="13" y="182"/>
                  <a:pt x="13" y="182"/>
                </a:cubicBezTo>
                <a:cubicBezTo>
                  <a:pt x="10" y="182"/>
                  <a:pt x="8" y="182"/>
                  <a:pt x="7" y="181"/>
                </a:cubicBezTo>
                <a:cubicBezTo>
                  <a:pt x="25" y="234"/>
                  <a:pt x="76" y="273"/>
                  <a:pt x="136" y="273"/>
                </a:cubicBezTo>
                <a:cubicBezTo>
                  <a:pt x="211" y="273"/>
                  <a:pt x="272" y="212"/>
                  <a:pt x="272" y="137"/>
                </a:cubicBezTo>
                <a:cubicBezTo>
                  <a:pt x="272" y="61"/>
                  <a:pt x="211" y="0"/>
                  <a:pt x="136" y="0"/>
                </a:cubicBezTo>
                <a:close/>
                <a:moveTo>
                  <a:pt x="136" y="253"/>
                </a:moveTo>
                <a:cubicBezTo>
                  <a:pt x="95" y="253"/>
                  <a:pt x="58" y="232"/>
                  <a:pt x="38" y="199"/>
                </a:cubicBezTo>
                <a:cubicBezTo>
                  <a:pt x="182" y="199"/>
                  <a:pt x="182" y="199"/>
                  <a:pt x="182" y="199"/>
                </a:cubicBezTo>
                <a:cubicBezTo>
                  <a:pt x="182" y="199"/>
                  <a:pt x="182" y="199"/>
                  <a:pt x="182" y="199"/>
                </a:cubicBezTo>
                <a:cubicBezTo>
                  <a:pt x="228" y="199"/>
                  <a:pt x="228" y="199"/>
                  <a:pt x="228" y="199"/>
                </a:cubicBezTo>
                <a:cubicBezTo>
                  <a:pt x="202" y="178"/>
                  <a:pt x="202" y="178"/>
                  <a:pt x="202" y="178"/>
                </a:cubicBezTo>
                <a:cubicBezTo>
                  <a:pt x="202" y="178"/>
                  <a:pt x="191" y="182"/>
                  <a:pt x="179" y="182"/>
                </a:cubicBezTo>
                <a:cubicBezTo>
                  <a:pt x="155" y="182"/>
                  <a:pt x="155" y="182"/>
                  <a:pt x="155" y="182"/>
                </a:cubicBezTo>
                <a:cubicBezTo>
                  <a:pt x="155" y="182"/>
                  <a:pt x="155" y="182"/>
                  <a:pt x="155" y="182"/>
                </a:cubicBezTo>
                <a:cubicBezTo>
                  <a:pt x="149" y="182"/>
                  <a:pt x="147" y="181"/>
                  <a:pt x="144" y="175"/>
                </a:cubicBezTo>
                <a:cubicBezTo>
                  <a:pt x="80" y="34"/>
                  <a:pt x="80" y="34"/>
                  <a:pt x="80" y="34"/>
                </a:cubicBezTo>
                <a:cubicBezTo>
                  <a:pt x="97" y="25"/>
                  <a:pt x="116" y="20"/>
                  <a:pt x="136" y="20"/>
                </a:cubicBezTo>
                <a:cubicBezTo>
                  <a:pt x="200" y="20"/>
                  <a:pt x="252" y="72"/>
                  <a:pt x="252" y="137"/>
                </a:cubicBezTo>
                <a:cubicBezTo>
                  <a:pt x="252" y="201"/>
                  <a:pt x="200" y="253"/>
                  <a:pt x="136" y="253"/>
                </a:cubicBezTo>
                <a:close/>
              </a:path>
            </a:pathLst>
          </a:custGeom>
          <a:solidFill>
            <a:srgbClr val="ADCFF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9503493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8715836E-1E31-4EEB-9A21-BAE7B48BBD68}"/>
              </a:ext>
            </a:extLst>
          </p:cNvPr>
          <p:cNvGraphicFramePr>
            <a:graphicFrameLocks noChangeAspect="1"/>
          </p:cNvGraphicFramePr>
          <p:nvPr>
            <p:custDataLst>
              <p:tags r:id="rId1"/>
            </p:custDataLst>
            <p:extLst>
              <p:ext uri="{D42A27DB-BD31-4B8C-83A1-F6EECF244321}">
                <p14:modId xmlns:p14="http://schemas.microsoft.com/office/powerpoint/2010/main" val="3487469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75" imgH="476" progId="TCLayout.ActiveDocument.1">
                  <p:embed/>
                </p:oleObj>
              </mc:Choice>
              <mc:Fallback>
                <p:oleObj name="think-cell Slide" r:id="rId4" imgW="475" imgH="476" progId="TCLayout.ActiveDocument.1">
                  <p:embed/>
                  <p:pic>
                    <p:nvPicPr>
                      <p:cNvPr id="7" name="Object 6" hidden="1">
                        <a:extLst>
                          <a:ext uri="{FF2B5EF4-FFF2-40B4-BE49-F238E27FC236}">
                            <a16:creationId xmlns:a16="http://schemas.microsoft.com/office/drawing/2014/main" id="{8715836E-1E31-4EEB-9A21-BAE7B48BBD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74FED3EF-0854-48BF-AFDD-7C0E61068AC8}"/>
              </a:ext>
            </a:extLst>
          </p:cNvPr>
          <p:cNvSpPr/>
          <p:nvPr>
            <p:custDataLst>
              <p:tags r:id="rId2"/>
            </p:custDataLst>
          </p:nvPr>
        </p:nvSpPr>
        <p:spPr>
          <a:xfrm>
            <a:off x="0" y="0"/>
            <a:ext cx="158750" cy="15875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GB" sz="2800" b="1" i="0" baseline="0" err="1">
              <a:latin typeface="Corbel" panose="020B0503020204020204" pitchFamily="34" charset="0"/>
              <a:ea typeface="+mj-ea"/>
              <a:cs typeface="+mj-cs"/>
              <a:sym typeface="Corbel" panose="020B0503020204020204" pitchFamily="34" charset="0"/>
            </a:endParaRPr>
          </a:p>
        </p:txBody>
      </p:sp>
      <p:sp>
        <p:nvSpPr>
          <p:cNvPr id="2" name="Title 1"/>
          <p:cNvSpPr>
            <a:spLocks noGrp="1"/>
          </p:cNvSpPr>
          <p:nvPr>
            <p:ph type="title" hasCustomPrompt="1"/>
          </p:nvPr>
        </p:nvSpPr>
        <p:spPr/>
        <p:txBody>
          <a:bodyPr/>
          <a:lstStyle>
            <a:lvl1pPr>
              <a:defRPr sz="2800"/>
            </a:lvl1pPr>
          </a:lstStyle>
          <a:p>
            <a:r>
              <a:rPr lang="en-GB"/>
              <a:t>Click to add title in max 2 lines</a:t>
            </a:r>
          </a:p>
        </p:txBody>
      </p:sp>
      <p:sp>
        <p:nvSpPr>
          <p:cNvPr id="3" name="Date Placeholder 2"/>
          <p:cNvSpPr>
            <a:spLocks noGrp="1"/>
          </p:cNvSpPr>
          <p:nvPr>
            <p:ph type="dt" sz="half" idx="10"/>
          </p:nvPr>
        </p:nvSpPr>
        <p:spPr>
          <a:xfrm>
            <a:off x="9137721" y="6964656"/>
            <a:ext cx="2355779" cy="176724"/>
          </a:xfrm>
        </p:spPr>
        <p:txBody>
          <a:bodyPr/>
          <a:lstStyle>
            <a:lvl1pPr>
              <a:defRPr sz="100">
                <a:solidFill>
                  <a:schemeClr val="bg1"/>
                </a:solidFill>
              </a:defRPr>
            </a:lvl1pPr>
          </a:lstStyle>
          <a:p>
            <a:fld id="{53312A93-345B-435C-B53D-98EC0D48AB4C}" type="datetimeFigureOut">
              <a:rPr lang="en-US" smtClean="0"/>
              <a:t>3/4/2021</a:t>
            </a:fld>
            <a:endParaRPr lang="en-US"/>
          </a:p>
        </p:txBody>
      </p:sp>
      <p:sp>
        <p:nvSpPr>
          <p:cNvPr id="4" name="FLD_Footer"/>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C70E73-59F7-4AFA-9EC4-321869FCF171}" type="slidenum">
              <a:rPr lang="en-US" smtClean="0"/>
              <a:t>‹#›</a:t>
            </a:fld>
            <a:endParaRPr lang="en-US"/>
          </a:p>
        </p:txBody>
      </p:sp>
    </p:spTree>
    <p:extLst>
      <p:ext uri="{BB962C8B-B14F-4D97-AF65-F5344CB8AC3E}">
        <p14:creationId xmlns:p14="http://schemas.microsoft.com/office/powerpoint/2010/main" val="22938165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1_Title, Subtitle and Content">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extLst>
              <p:ext uri="{D42A27DB-BD31-4B8C-83A1-F6EECF244321}">
                <p14:modId xmlns:p14="http://schemas.microsoft.com/office/powerpoint/2010/main" val="3044503459"/>
              </p:ext>
            </p:extLst>
          </p:nvPr>
        </p:nvGraphicFramePr>
        <p:xfrm>
          <a:off x="2118" y="2118"/>
          <a:ext cx="2116" cy="2116"/>
        </p:xfrm>
        <a:graphic>
          <a:graphicData uri="http://schemas.openxmlformats.org/presentationml/2006/ole">
            <mc:AlternateContent xmlns:mc="http://schemas.openxmlformats.org/markup-compatibility/2006">
              <mc:Choice xmlns:v="urn:schemas-microsoft-com:vml" Requires="v">
                <p:oleObj name="think-cell Slide" r:id="rId4" imgW="493" imgH="493" progId="TCLayout.ActiveDocument.1">
                  <p:embed/>
                </p:oleObj>
              </mc:Choice>
              <mc:Fallback>
                <p:oleObj name="think-cell Slide" r:id="rId4" imgW="493" imgH="493" progId="TCLayout.ActiveDocument.1">
                  <p:embed/>
                  <p:pic>
                    <p:nvPicPr>
                      <p:cNvPr id="2" name="Object 1" hidden="1"/>
                      <p:cNvPicPr/>
                      <p:nvPr/>
                    </p:nvPicPr>
                    <p:blipFill>
                      <a:blip r:embed="rId5"/>
                      <a:stretch>
                        <a:fillRect/>
                      </a:stretch>
                    </p:blipFill>
                    <p:spPr>
                      <a:xfrm>
                        <a:off x="2118" y="2118"/>
                        <a:ext cx="2116" cy="2116"/>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6E2C5925-7CA1-47E0-A4B1-700F899FDA13}"/>
              </a:ext>
            </a:extLst>
          </p:cNvPr>
          <p:cNvSpPr/>
          <p:nvPr>
            <p:custDataLst>
              <p:tags r:id="rId2"/>
            </p:custDataLst>
          </p:nvPr>
        </p:nvSpPr>
        <p:spPr>
          <a:xfrm>
            <a:off x="0" y="0"/>
            <a:ext cx="158750" cy="15875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80000"/>
              </a:lnSpc>
              <a:spcBef>
                <a:spcPct val="0"/>
              </a:spcBef>
              <a:spcAft>
                <a:spcPct val="0"/>
              </a:spcAft>
            </a:pPr>
            <a:endParaRPr lang="en-US" sz="2800" b="1" i="0" baseline="0">
              <a:latin typeface="Corbel" panose="020B0503020204020204" pitchFamily="34" charset="0"/>
              <a:ea typeface="+mj-ea"/>
              <a:cs typeface="+mj-cs"/>
              <a:sym typeface="Corbel" panose="020B0503020204020204" pitchFamily="34" charset="0"/>
            </a:endParaRPr>
          </a:p>
        </p:txBody>
      </p:sp>
      <p:sp>
        <p:nvSpPr>
          <p:cNvPr id="6" name="Slide Number Placeholder 5"/>
          <p:cNvSpPr>
            <a:spLocks noGrp="1"/>
          </p:cNvSpPr>
          <p:nvPr>
            <p:ph type="sldNum" sz="quarter" idx="12"/>
          </p:nvPr>
        </p:nvSpPr>
        <p:spPr/>
        <p:txBody>
          <a:bodyPr/>
          <a:lstStyle/>
          <a:p>
            <a:fld id="{EAC70E73-59F7-4AFA-9EC4-321869FCF171}" type="slidenum">
              <a:rPr lang="en-US" smtClean="0"/>
              <a:t>‹#›</a:t>
            </a:fld>
            <a:endParaRPr lang="en-US"/>
          </a:p>
        </p:txBody>
      </p:sp>
      <p:sp>
        <p:nvSpPr>
          <p:cNvPr id="8" name="Text Placeholder 2"/>
          <p:cNvSpPr>
            <a:spLocks noGrp="1"/>
          </p:cNvSpPr>
          <p:nvPr>
            <p:ph type="body" sz="quarter" idx="14" hasCustomPrompt="1"/>
          </p:nvPr>
        </p:nvSpPr>
        <p:spPr>
          <a:xfrm>
            <a:off x="656762" y="1174643"/>
            <a:ext cx="10843690" cy="262467"/>
          </a:xfrm>
        </p:spPr>
        <p:txBody>
          <a:bodyPr/>
          <a:lstStyle>
            <a:lvl1pPr marL="0" indent="0">
              <a:lnSpc>
                <a:spcPct val="80000"/>
              </a:lnSpc>
              <a:spcBef>
                <a:spcPts val="0"/>
              </a:spcBef>
              <a:buNone/>
              <a:defRPr sz="2200" cap="none" spc="-200" baseline="0">
                <a:solidFill>
                  <a:schemeClr val="accent2"/>
                </a:solidFill>
                <a:latin typeface="+mj-lt"/>
              </a:defRPr>
            </a:lvl1pPr>
          </a:lstStyle>
          <a:p>
            <a:pPr lvl="0"/>
            <a:r>
              <a:rPr lang="en-US"/>
              <a:t>Click to edit master text styles</a:t>
            </a:r>
          </a:p>
        </p:txBody>
      </p:sp>
      <p:sp>
        <p:nvSpPr>
          <p:cNvPr id="10" name="Title 3"/>
          <p:cNvSpPr>
            <a:spLocks noGrp="1"/>
          </p:cNvSpPr>
          <p:nvPr>
            <p:ph type="title"/>
          </p:nvPr>
        </p:nvSpPr>
        <p:spPr>
          <a:xfrm>
            <a:off x="656567" y="332076"/>
            <a:ext cx="10836931" cy="776139"/>
          </a:xfrm>
        </p:spPr>
        <p:txBody>
          <a:bodyPr/>
          <a:lstStyle>
            <a:lvl1pPr>
              <a:defRPr sz="2800"/>
            </a:lvl1pPr>
          </a:lstStyle>
          <a:p>
            <a:r>
              <a:rPr lang="en-US"/>
              <a:t>Click to edit Master title style</a:t>
            </a:r>
          </a:p>
        </p:txBody>
      </p:sp>
    </p:spTree>
    <p:extLst>
      <p:ext uri="{BB962C8B-B14F-4D97-AF65-F5344CB8AC3E}">
        <p14:creationId xmlns:p14="http://schemas.microsoft.com/office/powerpoint/2010/main" val="2807528159"/>
      </p:ext>
    </p:extLst>
  </p:cSld>
  <p:clrMapOvr>
    <a:masterClrMapping/>
  </p:clrMapOvr>
  <mc:AlternateContent xmlns:mc="http://schemas.openxmlformats.org/markup-compatibility/2006" xmlns:p14="http://schemas.microsoft.com/office/powerpoint/2010/main">
    <mc:Choice Requires="p14">
      <p:transition p14:dur="10" advTm="30000"/>
    </mc:Choice>
    <mc:Fallback xmlns="">
      <p:transition advTm="3000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hidden="1"/>
          <p:cNvSpPr>
            <a:spLocks noGrp="1"/>
          </p:cNvSpPr>
          <p:nvPr>
            <p:ph type="dt" sz="half" idx="10"/>
          </p:nvPr>
        </p:nvSpPr>
        <p:spPr>
          <a:xfrm>
            <a:off x="0" y="6912000"/>
            <a:ext cx="0" cy="0"/>
          </a:xfrm>
        </p:spPr>
        <p:txBody>
          <a:bodyPr/>
          <a:lstStyle>
            <a:lvl1pPr>
              <a:defRPr sz="100">
                <a:noFill/>
              </a:defRPr>
            </a:lvl1pPr>
          </a:lstStyle>
          <a:p>
            <a:fld id="{53312A93-345B-435C-B53D-98EC0D48AB4C}" type="datetimeFigureOut">
              <a:rPr lang="en-US" smtClean="0"/>
              <a:t>3/4/2021</a:t>
            </a:fld>
            <a:endParaRPr lang="en-US"/>
          </a:p>
        </p:txBody>
      </p:sp>
      <p:sp>
        <p:nvSpPr>
          <p:cNvPr id="3" name="FLD_Footer"/>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C70E73-59F7-4AFA-9EC4-321869FCF171}" type="slidenum">
              <a:rPr lang="en-US" smtClean="0"/>
              <a:t>‹#›</a:t>
            </a:fld>
            <a:endParaRPr lang="en-US"/>
          </a:p>
        </p:txBody>
      </p:sp>
    </p:spTree>
    <p:extLst>
      <p:ext uri="{BB962C8B-B14F-4D97-AF65-F5344CB8AC3E}">
        <p14:creationId xmlns:p14="http://schemas.microsoft.com/office/powerpoint/2010/main" val="10642837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Title, Subtitle and Content">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extLst>
              <p:ext uri="{D42A27DB-BD31-4B8C-83A1-F6EECF244321}">
                <p14:modId xmlns:p14="http://schemas.microsoft.com/office/powerpoint/2010/main" val="999935587"/>
              </p:ext>
            </p:extLst>
          </p:nvPr>
        </p:nvGraphicFramePr>
        <p:xfrm>
          <a:off x="2118" y="2118"/>
          <a:ext cx="2116" cy="2116"/>
        </p:xfrm>
        <a:graphic>
          <a:graphicData uri="http://schemas.openxmlformats.org/presentationml/2006/ole">
            <mc:AlternateContent xmlns:mc="http://schemas.openxmlformats.org/markup-compatibility/2006">
              <mc:Choice xmlns:v="urn:schemas-microsoft-com:vml" Requires="v">
                <p:oleObj name="think-cell Slide" r:id="rId4" imgW="493" imgH="493" progId="TCLayout.ActiveDocument.1">
                  <p:embed/>
                </p:oleObj>
              </mc:Choice>
              <mc:Fallback>
                <p:oleObj name="think-cell Slide" r:id="rId4" imgW="493" imgH="493" progId="TCLayout.ActiveDocument.1">
                  <p:embed/>
                  <p:pic>
                    <p:nvPicPr>
                      <p:cNvPr id="2" name="Object 1" hidden="1"/>
                      <p:cNvPicPr/>
                      <p:nvPr/>
                    </p:nvPicPr>
                    <p:blipFill>
                      <a:blip r:embed="rId5"/>
                      <a:stretch>
                        <a:fillRect/>
                      </a:stretch>
                    </p:blipFill>
                    <p:spPr>
                      <a:xfrm>
                        <a:off x="2118" y="2118"/>
                        <a:ext cx="2116" cy="2116"/>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6E2C5925-7CA1-47E0-A4B1-700F899FDA13}"/>
              </a:ext>
            </a:extLst>
          </p:cNvPr>
          <p:cNvSpPr/>
          <p:nvPr>
            <p:custDataLst>
              <p:tags r:id="rId2"/>
            </p:custDataLst>
          </p:nvPr>
        </p:nvSpPr>
        <p:spPr>
          <a:xfrm>
            <a:off x="0" y="0"/>
            <a:ext cx="158750" cy="15875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80000"/>
              </a:lnSpc>
              <a:spcBef>
                <a:spcPct val="0"/>
              </a:spcBef>
              <a:spcAft>
                <a:spcPct val="0"/>
              </a:spcAft>
            </a:pPr>
            <a:endParaRPr lang="en-US" sz="2800" b="1" i="0" baseline="0">
              <a:latin typeface="Corbel" panose="020B0503020204020204" pitchFamily="34" charset="0"/>
              <a:ea typeface="+mj-ea"/>
              <a:cs typeface="+mj-cs"/>
              <a:sym typeface="Corbel" panose="020B0503020204020204" pitchFamily="34" charset="0"/>
            </a:endParaRPr>
          </a:p>
        </p:txBody>
      </p:sp>
      <p:sp>
        <p:nvSpPr>
          <p:cNvPr id="6" name="Slide Number Placeholder 5"/>
          <p:cNvSpPr>
            <a:spLocks noGrp="1"/>
          </p:cNvSpPr>
          <p:nvPr>
            <p:ph type="sldNum" sz="quarter" idx="12"/>
          </p:nvPr>
        </p:nvSpPr>
        <p:spPr/>
        <p:txBody>
          <a:bodyPr/>
          <a:lstStyle/>
          <a:p>
            <a:fld id="{EAC70E73-59F7-4AFA-9EC4-321869FCF171}" type="slidenum">
              <a:rPr lang="en-US" smtClean="0"/>
              <a:t>‹#›</a:t>
            </a:fld>
            <a:endParaRPr lang="en-US"/>
          </a:p>
        </p:txBody>
      </p:sp>
      <p:sp>
        <p:nvSpPr>
          <p:cNvPr id="7" name="Text Placeholder 6"/>
          <p:cNvSpPr>
            <a:spLocks noGrp="1"/>
          </p:cNvSpPr>
          <p:nvPr>
            <p:ph type="body" sz="quarter" idx="13"/>
          </p:nvPr>
        </p:nvSpPr>
        <p:spPr>
          <a:xfrm>
            <a:off x="345017" y="1769805"/>
            <a:ext cx="11498552" cy="4269659"/>
          </a:xfrm>
        </p:spPr>
        <p:txBody>
          <a:bodyPr vert="horz" lIns="0" tIns="0" rIns="0" bIns="0" rtlCol="0">
            <a:noAutofit/>
          </a:bodyPr>
          <a:lstStyle>
            <a:lvl1pPr>
              <a:defRPr lang="en-US" dirty="0" smtClean="0"/>
            </a:lvl1pPr>
            <a:lvl2pPr marL="10584" indent="0">
              <a:tabLst/>
              <a:defRPr lang="en-US" dirty="0" smtClean="0"/>
            </a:lvl2pPr>
            <a:lvl3pPr marL="205312" indent="-205312">
              <a:tabLst/>
              <a:defRPr lang="en-US" b="0" dirty="0" smtClean="0"/>
            </a:lvl3pPr>
            <a:lvl4pPr>
              <a:defRPr lang="en-US" dirty="0" smtClean="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 Placeholder 2"/>
          <p:cNvSpPr>
            <a:spLocks noGrp="1"/>
          </p:cNvSpPr>
          <p:nvPr>
            <p:ph type="body" sz="quarter" idx="14" hasCustomPrompt="1"/>
          </p:nvPr>
        </p:nvSpPr>
        <p:spPr>
          <a:xfrm>
            <a:off x="345017" y="1174643"/>
            <a:ext cx="11498552" cy="262467"/>
          </a:xfrm>
        </p:spPr>
        <p:txBody>
          <a:bodyPr/>
          <a:lstStyle>
            <a:lvl1pPr>
              <a:lnSpc>
                <a:spcPct val="80000"/>
              </a:lnSpc>
              <a:spcBef>
                <a:spcPts val="0"/>
              </a:spcBef>
              <a:defRPr sz="2133" cap="none" spc="-200" baseline="0">
                <a:solidFill>
                  <a:schemeClr val="tx1"/>
                </a:solidFill>
                <a:latin typeface="+mj-lt"/>
              </a:defRPr>
            </a:lvl1pPr>
          </a:lstStyle>
          <a:p>
            <a:pPr lvl="0"/>
            <a:r>
              <a:rPr lang="en-US"/>
              <a:t>Click to edit master text styles</a:t>
            </a:r>
          </a:p>
        </p:txBody>
      </p:sp>
      <p:sp>
        <p:nvSpPr>
          <p:cNvPr id="10" name="Title 3"/>
          <p:cNvSpPr>
            <a:spLocks noGrp="1"/>
          </p:cNvSpPr>
          <p:nvPr>
            <p:ph type="title"/>
          </p:nvPr>
        </p:nvSpPr>
        <p:spPr>
          <a:xfrm>
            <a:off x="345018" y="332076"/>
            <a:ext cx="11491383" cy="776139"/>
          </a:xfrm>
        </p:spPr>
        <p:txBody>
          <a:bodyPr/>
          <a:lstStyle>
            <a:lvl1pPr>
              <a:defRPr sz="2800"/>
            </a:lvl1pPr>
          </a:lstStyle>
          <a:p>
            <a:r>
              <a:rPr lang="en-US"/>
              <a:t>Click to edit Master title style</a:t>
            </a:r>
          </a:p>
        </p:txBody>
      </p:sp>
    </p:spTree>
    <p:extLst>
      <p:ext uri="{BB962C8B-B14F-4D97-AF65-F5344CB8AC3E}">
        <p14:creationId xmlns:p14="http://schemas.microsoft.com/office/powerpoint/2010/main" val="4113324640"/>
      </p:ext>
    </p:extLst>
  </p:cSld>
  <p:clrMapOvr>
    <a:masterClrMapping/>
  </p:clrMapOvr>
  <mc:AlternateContent xmlns:mc="http://schemas.openxmlformats.org/markup-compatibility/2006" xmlns:p14="http://schemas.microsoft.com/office/powerpoint/2010/main">
    <mc:Choice Requires="p14">
      <p:transition p14:dur="10" advTm="30000"/>
    </mc:Choice>
    <mc:Fallback xmlns="">
      <p:transition advTm="3000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Perustekstisivu">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BA9BC4DD-436B-4657-A355-8D8F5077E816}"/>
              </a:ext>
            </a:extLst>
          </p:cNvPr>
          <p:cNvGraphicFramePr>
            <a:graphicFrameLocks noChangeAspect="1"/>
          </p:cNvGraphicFramePr>
          <p:nvPr>
            <p:custDataLst>
              <p:tags r:id="rId1"/>
            </p:custDataLst>
            <p:extLst>
              <p:ext uri="{D42A27DB-BD31-4B8C-83A1-F6EECF244321}">
                <p14:modId xmlns:p14="http://schemas.microsoft.com/office/powerpoint/2010/main" val="911512748"/>
              </p:ext>
            </p:extLst>
          </p:nvPr>
        </p:nvGraphicFramePr>
        <p:xfrm>
          <a:off x="2119" y="2119"/>
          <a:ext cx="2117" cy="2117"/>
        </p:xfrm>
        <a:graphic>
          <a:graphicData uri="http://schemas.openxmlformats.org/presentationml/2006/ole">
            <mc:AlternateContent xmlns:mc="http://schemas.openxmlformats.org/markup-compatibility/2006">
              <mc:Choice xmlns:v="urn:schemas-microsoft-com:vml" Requires="v">
                <p:oleObj name="think-cell Slide" r:id="rId4" imgW="493" imgH="493" progId="TCLayout.ActiveDocument.1">
                  <p:embed/>
                </p:oleObj>
              </mc:Choice>
              <mc:Fallback>
                <p:oleObj name="think-cell Slide" r:id="rId4" imgW="493" imgH="493" progId="TCLayout.ActiveDocument.1">
                  <p:embed/>
                  <p:pic>
                    <p:nvPicPr>
                      <p:cNvPr id="4" name="Object 3" hidden="1">
                        <a:extLst>
                          <a:ext uri="{FF2B5EF4-FFF2-40B4-BE49-F238E27FC236}">
                            <a16:creationId xmlns:a16="http://schemas.microsoft.com/office/drawing/2014/main" id="{BA9BC4DD-436B-4657-A355-8D8F5077E816}"/>
                          </a:ext>
                        </a:extLst>
                      </p:cNvPr>
                      <p:cNvPicPr/>
                      <p:nvPr/>
                    </p:nvPicPr>
                    <p:blipFill>
                      <a:blip r:embed="rId5"/>
                      <a:stretch>
                        <a:fillRect/>
                      </a:stretch>
                    </p:blipFill>
                    <p:spPr>
                      <a:xfrm>
                        <a:off x="2119" y="2119"/>
                        <a:ext cx="2117" cy="2117"/>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6BF41907-0B3E-4388-A038-B407F4982061}"/>
              </a:ext>
            </a:extLst>
          </p:cNvPr>
          <p:cNvSpPr/>
          <p:nvPr>
            <p:custDataLst>
              <p:tags r:id="rId2"/>
            </p:custDataLst>
          </p:nvPr>
        </p:nvSpPr>
        <p:spPr>
          <a:xfrm>
            <a:off x="1" y="1"/>
            <a:ext cx="211667" cy="21166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80000"/>
              </a:lnSpc>
              <a:spcBef>
                <a:spcPct val="0"/>
              </a:spcBef>
              <a:spcAft>
                <a:spcPct val="0"/>
              </a:spcAft>
            </a:pPr>
            <a:endParaRPr lang="en-GB" sz="2800" b="1" i="0" baseline="0">
              <a:latin typeface="Corbel" panose="020B0503020204020204" pitchFamily="34" charset="0"/>
              <a:ea typeface="+mj-ea"/>
              <a:cs typeface="+mj-cs"/>
              <a:sym typeface="Corbel" panose="020B0503020204020204" pitchFamily="34" charset="0"/>
            </a:endParaRPr>
          </a:p>
        </p:txBody>
      </p:sp>
      <p:sp>
        <p:nvSpPr>
          <p:cNvPr id="9" name="TextBox 8">
            <a:extLst>
              <a:ext uri="{FF2B5EF4-FFF2-40B4-BE49-F238E27FC236}">
                <a16:creationId xmlns:a16="http://schemas.microsoft.com/office/drawing/2014/main" id="{E7CB7663-EDF1-4826-80F9-662143DD1C33}"/>
              </a:ext>
            </a:extLst>
          </p:cNvPr>
          <p:cNvSpPr txBox="1"/>
          <p:nvPr/>
        </p:nvSpPr>
        <p:spPr>
          <a:xfrm>
            <a:off x="11508528" y="6495752"/>
            <a:ext cx="251672" cy="205121"/>
          </a:xfrm>
          <a:prstGeom prst="rect">
            <a:avLst/>
          </a:prstGeom>
          <a:noFill/>
        </p:spPr>
        <p:txBody>
          <a:bodyPr wrap="none" lIns="0" tIns="0" rIns="0" bIns="0" rtlCol="0" anchor="ctr">
            <a:spAutoFit/>
          </a:bodyPr>
          <a:lstStyle/>
          <a:p>
            <a:pPr algn="r"/>
            <a:fld id="{01292FF4-EA55-4B50-9F5D-F0BE0B49FBE3}" type="slidenum">
              <a:rPr lang="en-GB" sz="1333" b="0" i="0" smtClean="0">
                <a:solidFill>
                  <a:schemeClr val="tx1"/>
                </a:solidFill>
                <a:latin typeface="Georgia" panose="02040502050405020303" pitchFamily="18" charset="0"/>
              </a:rPr>
              <a:pPr algn="r"/>
              <a:t>‹#›</a:t>
            </a:fld>
            <a:endParaRPr lang="en-GB" sz="1333" b="0" i="0">
              <a:solidFill>
                <a:schemeClr val="tx1"/>
              </a:solidFill>
              <a:latin typeface="Georgia" panose="02040502050405020303" pitchFamily="18" charset="0"/>
            </a:endParaRPr>
          </a:p>
        </p:txBody>
      </p:sp>
      <p:sp>
        <p:nvSpPr>
          <p:cNvPr id="3" name="Title 2">
            <a:extLst>
              <a:ext uri="{FF2B5EF4-FFF2-40B4-BE49-F238E27FC236}">
                <a16:creationId xmlns:a16="http://schemas.microsoft.com/office/drawing/2014/main" id="{10305158-4B5F-4E5B-AC9A-FCFA4EE4C0C2}"/>
              </a:ext>
            </a:extLst>
          </p:cNvPr>
          <p:cNvSpPr>
            <a:spLocks noGrp="1"/>
          </p:cNvSpPr>
          <p:nvPr>
            <p:ph type="title" hasCustomPrompt="1"/>
          </p:nvPr>
        </p:nvSpPr>
        <p:spPr/>
        <p:txBody>
          <a:bodyPr/>
          <a:lstStyle>
            <a:lvl1pPr>
              <a:defRPr sz="2800"/>
            </a:lvl1pPr>
          </a:lstStyle>
          <a:p>
            <a:r>
              <a:rPr lang="en-GB"/>
              <a:t>Muokkaa perustyyl. napsautt.</a:t>
            </a:r>
          </a:p>
        </p:txBody>
      </p:sp>
      <p:sp>
        <p:nvSpPr>
          <p:cNvPr id="12" name="Text Placeholder 11">
            <a:extLst>
              <a:ext uri="{FF2B5EF4-FFF2-40B4-BE49-F238E27FC236}">
                <a16:creationId xmlns:a16="http://schemas.microsoft.com/office/drawing/2014/main" id="{E1D4F315-8A72-41C9-AC14-A1C5A5AD474B}"/>
              </a:ext>
            </a:extLst>
          </p:cNvPr>
          <p:cNvSpPr>
            <a:spLocks noGrp="1"/>
          </p:cNvSpPr>
          <p:nvPr>
            <p:ph type="body" sz="quarter" idx="19" hasCustomPrompt="1"/>
          </p:nvPr>
        </p:nvSpPr>
        <p:spPr>
          <a:xfrm>
            <a:off x="431800" y="1509186"/>
            <a:ext cx="11328400" cy="4743693"/>
          </a:xfrm>
          <a:prstGeom prst="rect">
            <a:avLst/>
          </a:prstGeom>
        </p:spPr>
        <p:txBody>
          <a:bodyPr>
            <a:noAutofit/>
          </a:bodyPr>
          <a:lstStyle>
            <a:lvl1pPr marL="239178" marR="0" indent="-239178" algn="l" defTabSz="609585" rtl="0" eaLnBrk="1" fontAlgn="auto" latinLnBrk="0" hangingPunct="1">
              <a:lnSpc>
                <a:spcPct val="90000"/>
              </a:lnSpc>
              <a:spcBef>
                <a:spcPct val="20000"/>
              </a:spcBef>
              <a:spcAft>
                <a:spcPts val="0"/>
              </a:spcAft>
              <a:buClrTx/>
              <a:buSzTx/>
              <a:buFont typeface="Arial" panose="020B0604020202020204" pitchFamily="34" charset="0"/>
              <a:buChar char="•"/>
              <a:tabLst/>
              <a:defRPr sz="1867">
                <a:solidFill>
                  <a:schemeClr val="tx1"/>
                </a:solidFill>
                <a:latin typeface="Georgia" panose="02040502050405020303" pitchFamily="18" charset="0"/>
                <a:cs typeface="Georgia" panose="02040502050405020303" pitchFamily="18" charset="0"/>
              </a:defRPr>
            </a:lvl1pPr>
            <a:lvl2pPr marL="474121" indent="-234945" algn="l">
              <a:lnSpc>
                <a:spcPct val="90000"/>
              </a:lnSpc>
              <a:spcBef>
                <a:spcPts val="800"/>
              </a:spcBef>
              <a:buFont typeface="Arial" panose="020B0604020202020204" pitchFamily="34" charset="0"/>
              <a:buChar char="•"/>
              <a:defRPr sz="1600">
                <a:solidFill>
                  <a:schemeClr val="tx1"/>
                </a:solidFill>
                <a:latin typeface="Georgia" panose="02040502050405020303" pitchFamily="18" charset="0"/>
                <a:cs typeface="Georgia" panose="02040502050405020303" pitchFamily="18" charset="0"/>
              </a:defRPr>
            </a:lvl2pPr>
            <a:lvl3pPr marL="713300" indent="-234945" algn="l" defTabSz="715415">
              <a:lnSpc>
                <a:spcPct val="90000"/>
              </a:lnSpc>
              <a:spcBef>
                <a:spcPts val="800"/>
              </a:spcBef>
              <a:buFont typeface="Arial" panose="020B0604020202020204" pitchFamily="34" charset="0"/>
              <a:buChar char="•"/>
              <a:defRPr sz="1467">
                <a:solidFill>
                  <a:schemeClr val="tx1"/>
                </a:solidFill>
                <a:latin typeface="Georgia" panose="02040502050405020303" pitchFamily="18" charset="0"/>
                <a:cs typeface="Georgia" panose="02040502050405020303" pitchFamily="18" charset="0"/>
              </a:defRPr>
            </a:lvl3pPr>
            <a:lvl4pPr marL="958827" indent="-234945" algn="l">
              <a:lnSpc>
                <a:spcPct val="90000"/>
              </a:lnSpc>
              <a:buFont typeface="Arial" panose="020B0604020202020204" pitchFamily="34" charset="0"/>
              <a:buChar char="•"/>
              <a:defRPr sz="1467">
                <a:solidFill>
                  <a:schemeClr val="tx1"/>
                </a:solidFill>
                <a:latin typeface="Georgia" panose="02040502050405020303" pitchFamily="18" charset="0"/>
                <a:cs typeface="Georgia" panose="02040502050405020303" pitchFamily="18" charset="0"/>
              </a:defRPr>
            </a:lvl4pPr>
            <a:lvl5pPr marL="143996" indent="-380990" algn="l">
              <a:buFont typeface="Arial"/>
              <a:buChar char="•"/>
              <a:defRPr sz="1867">
                <a:solidFill>
                  <a:schemeClr val="tx1"/>
                </a:solidFill>
                <a:latin typeface="Georgia"/>
                <a:cs typeface="Georgia"/>
              </a:defRPr>
            </a:lvl5pPr>
          </a:lstStyle>
          <a:p>
            <a:pPr lvl="0"/>
            <a:r>
              <a:rPr lang="en-GB" noProof="0"/>
              <a:t>Muokkaa tekstin perustyylejä napsauttamalla</a:t>
            </a:r>
          </a:p>
          <a:p>
            <a:pPr lvl="1"/>
            <a:r>
              <a:rPr lang="en-GB" noProof="0"/>
              <a:t>toinen taso</a:t>
            </a:r>
          </a:p>
          <a:p>
            <a:pPr lvl="2"/>
            <a:r>
              <a:rPr lang="en-GB" noProof="0"/>
              <a:t>kolmas taso</a:t>
            </a:r>
          </a:p>
          <a:p>
            <a:pPr lvl="3"/>
            <a:r>
              <a:rPr lang="en-GB" noProof="0"/>
              <a:t>neljäs taso</a:t>
            </a:r>
          </a:p>
        </p:txBody>
      </p:sp>
      <p:sp>
        <p:nvSpPr>
          <p:cNvPr id="14" name="Text Placeholder 2">
            <a:extLst>
              <a:ext uri="{FF2B5EF4-FFF2-40B4-BE49-F238E27FC236}">
                <a16:creationId xmlns:a16="http://schemas.microsoft.com/office/drawing/2014/main" id="{8C7F6141-F4CB-4F09-9880-45DC683A8049}"/>
              </a:ext>
            </a:extLst>
          </p:cNvPr>
          <p:cNvSpPr>
            <a:spLocks noGrp="1"/>
          </p:cNvSpPr>
          <p:nvPr>
            <p:ph type="body" sz="quarter" idx="15" hasCustomPrompt="1"/>
          </p:nvPr>
        </p:nvSpPr>
        <p:spPr>
          <a:xfrm>
            <a:off x="3389008" y="6370732"/>
            <a:ext cx="8028000" cy="192480"/>
          </a:xfrm>
          <a:prstGeom prst="rect">
            <a:avLst/>
          </a:prstGeom>
        </p:spPr>
        <p:txBody>
          <a:bodyPr lIns="0" rIns="0" bIns="0" anchor="b"/>
          <a:lstStyle>
            <a:lvl1pPr marL="0" indent="0">
              <a:lnSpc>
                <a:spcPct val="100000"/>
              </a:lnSpc>
              <a:spcBef>
                <a:spcPts val="0"/>
              </a:spcBef>
              <a:buNone/>
              <a:defRPr sz="933" b="0" baseline="0">
                <a:solidFill>
                  <a:srgbClr val="919191"/>
                </a:solidFill>
              </a:defRPr>
            </a:lvl1pPr>
          </a:lstStyle>
          <a:p>
            <a:pPr lvl="0"/>
            <a:r>
              <a:rPr lang="en-GB"/>
              <a:t>Add footnote</a:t>
            </a:r>
          </a:p>
        </p:txBody>
      </p:sp>
    </p:spTree>
    <p:extLst>
      <p:ext uri="{BB962C8B-B14F-4D97-AF65-F5344CB8AC3E}">
        <p14:creationId xmlns:p14="http://schemas.microsoft.com/office/powerpoint/2010/main" val="3468105170"/>
      </p:ext>
    </p:extLst>
  </p:cSld>
  <p:clrMapOvr>
    <a:masterClrMapping/>
  </p:clrMapOvr>
  <p:extLst>
    <p:ext uri="{DCECCB84-F9BA-43D5-87BE-67443E8EF086}">
      <p15:sldGuideLst xmlns:p15="http://schemas.microsoft.com/office/powerpoint/2012/main">
        <p15:guide id="1" orient="horz" pos="3185">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User guide">
    <p:spTree>
      <p:nvGrpSpPr>
        <p:cNvPr id="1" name=""/>
        <p:cNvGrpSpPr/>
        <p:nvPr/>
      </p:nvGrpSpPr>
      <p:grpSpPr>
        <a:xfrm>
          <a:off x="0" y="0"/>
          <a:ext cx="0" cy="0"/>
          <a:chOff x="0" y="0"/>
          <a:chExt cx="0" cy="0"/>
        </a:xfrm>
      </p:grpSpPr>
      <p:sp>
        <p:nvSpPr>
          <p:cNvPr id="17" name="Title 1"/>
          <p:cNvSpPr txBox="1">
            <a:spLocks/>
          </p:cNvSpPr>
          <p:nvPr/>
        </p:nvSpPr>
        <p:spPr>
          <a:xfrm>
            <a:off x="663759" y="375883"/>
            <a:ext cx="10931524" cy="614589"/>
          </a:xfrm>
          <a:prstGeom prst="rect">
            <a:avLst/>
          </a:prstGeom>
        </p:spPr>
        <p:txBody>
          <a:bodyPr vert="horz" lIns="0" tIns="0" rIns="0" bIns="0" rtlCol="0" anchor="t" anchorCtr="0">
            <a:noAutofit/>
          </a:bodyPr>
          <a:lstStyle>
            <a:lvl1pPr algn="l" defTabSz="685800" rtl="0" eaLnBrk="1" latinLnBrk="0" hangingPunct="1">
              <a:lnSpc>
                <a:spcPct val="90000"/>
              </a:lnSpc>
              <a:spcBef>
                <a:spcPct val="0"/>
              </a:spcBef>
              <a:buNone/>
              <a:defRPr sz="2600" b="1" kern="1200" baseline="0">
                <a:solidFill>
                  <a:schemeClr val="accent1"/>
                </a:solidFill>
                <a:latin typeface="+mj-lt"/>
                <a:ea typeface="+mj-ea"/>
                <a:cs typeface="+mj-cs"/>
              </a:defRPr>
            </a:lvl1pPr>
          </a:lstStyle>
          <a:p>
            <a:r>
              <a:rPr lang="en-GB" sz="2800">
                <a:solidFill>
                  <a:schemeClr val="accent2"/>
                </a:solidFill>
                <a:latin typeface="+mj-lt"/>
                <a:cs typeface="Arial" panose="020B0604020202020204" pitchFamily="34" charset="0"/>
              </a:rPr>
              <a:t>User guide – delete</a:t>
            </a:r>
            <a:r>
              <a:rPr lang="en-GB" sz="2800" baseline="0">
                <a:solidFill>
                  <a:schemeClr val="accent2"/>
                </a:solidFill>
                <a:latin typeface="+mj-lt"/>
                <a:cs typeface="Arial" panose="020B0604020202020204" pitchFamily="34" charset="0"/>
              </a:rPr>
              <a:t> before use</a:t>
            </a:r>
            <a:endParaRPr lang="en-GB" sz="2800">
              <a:solidFill>
                <a:schemeClr val="accent2"/>
              </a:solidFill>
              <a:latin typeface="+mj-lt"/>
              <a:cs typeface="Arial" panose="020B0604020202020204" pitchFamily="34" charset="0"/>
            </a:endParaRPr>
          </a:p>
        </p:txBody>
      </p:sp>
      <p:sp>
        <p:nvSpPr>
          <p:cNvPr id="14" name="AutoShape 4"/>
          <p:cNvSpPr>
            <a:spLocks/>
          </p:cNvSpPr>
          <p:nvPr/>
        </p:nvSpPr>
        <p:spPr bwMode="gray">
          <a:xfrm>
            <a:off x="7456919" y="3114505"/>
            <a:ext cx="2160000" cy="1138773"/>
          </a:xfrm>
          <a:prstGeom prst="rect">
            <a:avLst/>
          </a:prstGeom>
          <a:noFill/>
          <a:ln w="12700" algn="ctr">
            <a:noFill/>
            <a:miter lim="800000"/>
            <a:headEnd/>
            <a:tailEnd/>
          </a:ln>
          <a:effectLst/>
        </p:spPr>
        <p:txBody>
          <a:bodyPr wrap="square" lIns="0" tIns="0" rIns="0" bIns="0">
            <a:spAutoFit/>
          </a:bodyPr>
          <a:lstStyle/>
          <a:p>
            <a:pPr fontAlgn="auto">
              <a:spcBef>
                <a:spcPts val="0"/>
              </a:spcBef>
              <a:spcAft>
                <a:spcPts val="600"/>
              </a:spcAft>
              <a:buFont typeface="+mj-lt"/>
              <a:buNone/>
              <a:defRPr/>
            </a:pPr>
            <a:r>
              <a:rPr lang="en-GB" sz="1000" b="1" noProof="1">
                <a:solidFill>
                  <a:schemeClr val="tx1"/>
                </a:solidFill>
                <a:latin typeface="+mn-lt"/>
                <a:cs typeface="Arial" panose="020B0604020202020204" pitchFamily="34" charset="0"/>
              </a:rPr>
              <a:t>Guides</a:t>
            </a:r>
            <a:endParaRPr lang="en-GB"/>
          </a:p>
          <a:p>
            <a:pPr eaLnBrk="1" fontAlgn="auto" hangingPunct="1">
              <a:spcBef>
                <a:spcPts val="0"/>
              </a:spcBef>
              <a:spcAft>
                <a:spcPts val="240"/>
              </a:spcAft>
              <a:buFont typeface="+mj-lt"/>
              <a:buNone/>
              <a:defRPr/>
            </a:pPr>
            <a:r>
              <a:rPr lang="en-GB" sz="900" noProof="1">
                <a:solidFill>
                  <a:schemeClr val="tx1"/>
                </a:solidFill>
                <a:latin typeface="+mn-lt"/>
                <a:cs typeface="Arial" panose="020B0604020202020204" pitchFamily="34" charset="0"/>
              </a:rPr>
              <a:t>To view drawing guides</a:t>
            </a:r>
            <a:endParaRPr lang="en-GB"/>
          </a:p>
          <a:p>
            <a:pPr eaLnBrk="1" fontAlgn="auto" hangingPunct="1">
              <a:spcBef>
                <a:spcPts val="0"/>
              </a:spcBef>
              <a:spcAft>
                <a:spcPts val="240"/>
              </a:spcAft>
              <a:buFont typeface="+mj-lt"/>
              <a:buNone/>
              <a:defRPr/>
            </a:pPr>
            <a:r>
              <a:rPr lang="en-GB" sz="900" b="1" noProof="1">
                <a:solidFill>
                  <a:schemeClr val="tx1"/>
                </a:solidFill>
                <a:latin typeface="+mn-lt"/>
                <a:cs typeface="Arial" panose="020B0604020202020204" pitchFamily="34" charset="0"/>
              </a:rPr>
              <a:t>1.</a:t>
            </a:r>
            <a:r>
              <a:rPr lang="en-GB" sz="900" noProof="1">
                <a:solidFill>
                  <a:schemeClr val="tx1"/>
                </a:solidFill>
                <a:latin typeface="+mn-lt"/>
                <a:cs typeface="Arial" panose="020B0604020202020204" pitchFamily="34" charset="0"/>
              </a:rPr>
              <a:t> Click the </a:t>
            </a:r>
            <a:r>
              <a:rPr lang="en-GB" sz="900" b="1" noProof="1">
                <a:solidFill>
                  <a:schemeClr val="tx1"/>
                </a:solidFill>
                <a:latin typeface="+mn-lt"/>
                <a:cs typeface="Arial" panose="020B0604020202020204" pitchFamily="34" charset="0"/>
              </a:rPr>
              <a:t>View</a:t>
            </a:r>
            <a:r>
              <a:rPr lang="en-GB" sz="900" noProof="1">
                <a:solidFill>
                  <a:schemeClr val="tx1"/>
                </a:solidFill>
                <a:latin typeface="+mn-lt"/>
                <a:cs typeface="Arial" panose="020B0604020202020204" pitchFamily="34" charset="0"/>
              </a:rPr>
              <a:t> tab, set </a:t>
            </a:r>
            <a:br>
              <a:rPr lang="en-GB" sz="900" noProof="1">
                <a:solidFill>
                  <a:schemeClr val="tx1"/>
                </a:solidFill>
                <a:latin typeface="+mn-lt"/>
                <a:cs typeface="Arial" panose="020B0604020202020204" pitchFamily="34" charset="0"/>
              </a:rPr>
            </a:br>
            <a:r>
              <a:rPr lang="en-GB" sz="900" noProof="1">
                <a:solidFill>
                  <a:schemeClr val="tx1"/>
                </a:solidFill>
                <a:latin typeface="+mn-lt"/>
                <a:cs typeface="Arial" panose="020B0604020202020204" pitchFamily="34" charset="0"/>
              </a:rPr>
              <a:t>tick mark next to </a:t>
            </a:r>
            <a:r>
              <a:rPr lang="en-GB" sz="900" b="1" noProof="1">
                <a:solidFill>
                  <a:schemeClr val="tx1"/>
                </a:solidFill>
                <a:latin typeface="+mn-lt"/>
                <a:cs typeface="Arial" panose="020B0604020202020204" pitchFamily="34" charset="0"/>
              </a:rPr>
              <a:t>Guides</a:t>
            </a:r>
            <a:endParaRPr lang="en-GB"/>
          </a:p>
          <a:p>
            <a:pPr eaLnBrk="1" fontAlgn="auto" hangingPunct="1">
              <a:spcBef>
                <a:spcPts val="0"/>
              </a:spcBef>
              <a:spcAft>
                <a:spcPts val="240"/>
              </a:spcAft>
              <a:buFont typeface="+mj-lt"/>
              <a:buNone/>
              <a:defRPr/>
            </a:pPr>
            <a:endParaRPr lang="en-GB" sz="900" noProof="1">
              <a:solidFill>
                <a:schemeClr val="tx1"/>
              </a:solidFill>
              <a:latin typeface="+mn-lt"/>
              <a:cs typeface="Arial" panose="020B0604020202020204" pitchFamily="34" charset="0"/>
            </a:endParaRPr>
          </a:p>
          <a:p>
            <a:pPr eaLnBrk="1" hangingPunct="1">
              <a:spcBef>
                <a:spcPts val="0"/>
              </a:spcBef>
              <a:spcAft>
                <a:spcPts val="240"/>
              </a:spcAft>
              <a:buFont typeface="+mj-lt"/>
              <a:buNone/>
              <a:defRPr/>
            </a:pPr>
            <a:r>
              <a:rPr lang="en-GB" sz="900" b="1" noProof="1">
                <a:solidFill>
                  <a:schemeClr val="tx1"/>
                </a:solidFill>
                <a:latin typeface="+mn-lt"/>
                <a:cs typeface="Arial" panose="020B0604020202020204" pitchFamily="34" charset="0"/>
              </a:rPr>
              <a:t>Hint: Alt + F9 </a:t>
            </a:r>
            <a:r>
              <a:rPr lang="en-GB" sz="900" b="0" noProof="1">
                <a:solidFill>
                  <a:schemeClr val="tx1"/>
                </a:solidFill>
                <a:latin typeface="+mn-lt"/>
                <a:cs typeface="Arial" panose="020B0604020202020204" pitchFamily="34" charset="0"/>
              </a:rPr>
              <a:t>for quick </a:t>
            </a:r>
            <a:br>
              <a:rPr lang="en-GB" sz="900" b="0" noProof="1">
                <a:solidFill>
                  <a:schemeClr val="tx1"/>
                </a:solidFill>
                <a:latin typeface="+mn-lt"/>
                <a:cs typeface="Arial" panose="020B0604020202020204" pitchFamily="34" charset="0"/>
              </a:rPr>
            </a:br>
            <a:r>
              <a:rPr lang="en-GB" sz="900" b="0" noProof="1">
                <a:solidFill>
                  <a:schemeClr val="tx1"/>
                </a:solidFill>
                <a:latin typeface="+mn-lt"/>
                <a:cs typeface="Arial" panose="020B0604020202020204" pitchFamily="34" charset="0"/>
              </a:rPr>
              <a:t>viewing of guides</a:t>
            </a:r>
            <a:endParaRPr lang="en-GB"/>
          </a:p>
        </p:txBody>
      </p:sp>
      <p:sp>
        <p:nvSpPr>
          <p:cNvPr id="15" name="Text Box 48"/>
          <p:cNvSpPr txBox="1">
            <a:spLocks noChangeArrowheads="1"/>
          </p:cNvSpPr>
          <p:nvPr/>
        </p:nvSpPr>
        <p:spPr bwMode="auto">
          <a:xfrm>
            <a:off x="7456919" y="1409700"/>
            <a:ext cx="2160000" cy="15850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defRPr/>
            </a:pPr>
            <a:r>
              <a:rPr lang="en-GB" sz="1000" b="1" noProof="1">
                <a:solidFill>
                  <a:schemeClr val="tx1"/>
                </a:solidFill>
                <a:latin typeface="+mn-lt"/>
                <a:cs typeface="Arial" panose="020B0604020202020204" pitchFamily="34" charset="0"/>
              </a:rPr>
              <a:t>Change slide number, </a:t>
            </a:r>
            <a:br>
              <a:rPr lang="en-GB" sz="1000" b="1" noProof="1">
                <a:solidFill>
                  <a:schemeClr val="tx1"/>
                </a:solidFill>
                <a:latin typeface="+mn-lt"/>
                <a:cs typeface="Arial" panose="020B0604020202020204" pitchFamily="34" charset="0"/>
              </a:rPr>
            </a:br>
            <a:r>
              <a:rPr lang="en-GB" sz="1000" b="1" noProof="1">
                <a:solidFill>
                  <a:schemeClr val="tx1"/>
                </a:solidFill>
                <a:latin typeface="+mn-lt"/>
                <a:cs typeface="Arial" panose="020B0604020202020204" pitchFamily="34" charset="0"/>
              </a:rPr>
              <a:t>date and footer</a:t>
            </a:r>
            <a:endParaRPr lang="en-GB"/>
          </a:p>
          <a:p>
            <a:pPr marL="0" marR="0" indent="0" algn="l" defTabSz="914400" rtl="0" eaLnBrk="1" fontAlgn="auto" latinLnBrk="0" hangingPunct="1">
              <a:lnSpc>
                <a:spcPct val="100000"/>
              </a:lnSpc>
              <a:spcBef>
                <a:spcPts val="0"/>
              </a:spcBef>
              <a:spcAft>
                <a:spcPts val="600"/>
              </a:spcAft>
              <a:buClrTx/>
              <a:buSzTx/>
              <a:buFontTx/>
              <a:buNone/>
              <a:tabLst/>
              <a:defRPr/>
            </a:pPr>
            <a:r>
              <a:rPr lang="en-GB" sz="900" b="0" kern="1200" noProof="1">
                <a:solidFill>
                  <a:schemeClr val="tx1"/>
                </a:solidFill>
                <a:latin typeface="+mn-lt"/>
                <a:ea typeface="+mn-ea"/>
                <a:cs typeface="Arial" panose="020B0604020202020204" pitchFamily="34" charset="0"/>
              </a:rPr>
              <a:t>Do this at the very end, so you get </a:t>
            </a:r>
            <a:br>
              <a:rPr lang="en-GB" sz="900" b="0" kern="1200" noProof="1">
                <a:solidFill>
                  <a:schemeClr val="tx1"/>
                </a:solidFill>
                <a:latin typeface="+mn-lt"/>
                <a:ea typeface="+mn-ea"/>
                <a:cs typeface="Arial" panose="020B0604020202020204" pitchFamily="34" charset="0"/>
              </a:rPr>
            </a:br>
            <a:r>
              <a:rPr lang="en-GB" sz="900" b="0" kern="1200" noProof="1">
                <a:solidFill>
                  <a:schemeClr val="tx1"/>
                </a:solidFill>
                <a:latin typeface="+mn-lt"/>
                <a:ea typeface="+mn-ea"/>
                <a:cs typeface="Arial" panose="020B0604020202020204" pitchFamily="34" charset="0"/>
              </a:rPr>
              <a:t>all the corrections with you</a:t>
            </a:r>
            <a:endParaRPr lang="en-GB"/>
          </a:p>
          <a:p>
            <a:pPr eaLnBrk="1" hangingPunct="1">
              <a:spcAft>
                <a:spcPts val="600"/>
              </a:spcAft>
              <a:defRPr/>
            </a:pPr>
            <a:r>
              <a:rPr lang="en-GB" altLang="da-DK" sz="900" b="1" noProof="1">
                <a:solidFill>
                  <a:schemeClr val="tx1"/>
                </a:solidFill>
                <a:latin typeface="+mn-lt"/>
                <a:cs typeface="Arial" panose="020B0604020202020204" pitchFamily="34" charset="0"/>
              </a:rPr>
              <a:t>1. </a:t>
            </a:r>
            <a:r>
              <a:rPr lang="en-GB" altLang="da-DK" sz="900" noProof="1">
                <a:solidFill>
                  <a:schemeClr val="tx1"/>
                </a:solidFill>
                <a:latin typeface="+mn-lt"/>
                <a:cs typeface="Arial" panose="020B0604020202020204" pitchFamily="34" charset="0"/>
              </a:rPr>
              <a:t>Click the </a:t>
            </a:r>
            <a:r>
              <a:rPr lang="en-GB" altLang="da-DK" sz="900" b="1" noProof="1">
                <a:solidFill>
                  <a:schemeClr val="tx1"/>
                </a:solidFill>
                <a:latin typeface="+mn-lt"/>
                <a:cs typeface="Arial" panose="020B0604020202020204" pitchFamily="34" charset="0"/>
              </a:rPr>
              <a:t>Insert tab</a:t>
            </a:r>
            <a:endParaRPr lang="en-GB" altLang="da-DK" sz="900" strike="sngStrike" noProof="1">
              <a:solidFill>
                <a:schemeClr val="tx1"/>
              </a:solidFill>
              <a:latin typeface="+mn-lt"/>
              <a:cs typeface="Arial" panose="020B0604020202020204" pitchFamily="34" charset="0"/>
            </a:endParaRPr>
          </a:p>
          <a:p>
            <a:pPr eaLnBrk="1" hangingPunct="1">
              <a:spcAft>
                <a:spcPts val="600"/>
              </a:spcAft>
              <a:defRPr/>
            </a:pPr>
            <a:r>
              <a:rPr lang="en-GB" altLang="da-DK" sz="900" b="1" noProof="1">
                <a:solidFill>
                  <a:schemeClr val="tx1"/>
                </a:solidFill>
                <a:latin typeface="+mn-lt"/>
                <a:cs typeface="Arial" panose="020B0604020202020204" pitchFamily="34" charset="0"/>
              </a:rPr>
              <a:t>2. </a:t>
            </a:r>
            <a:r>
              <a:rPr lang="en-GB" altLang="da-DK" sz="900" b="0" noProof="1">
                <a:solidFill>
                  <a:schemeClr val="tx1"/>
                </a:solidFill>
                <a:latin typeface="+mn-lt"/>
                <a:cs typeface="Arial" panose="020B0604020202020204" pitchFamily="34" charset="0"/>
              </a:rPr>
              <a:t>Clickon</a:t>
            </a:r>
            <a:r>
              <a:rPr lang="en-GB" altLang="da-DK" sz="900" b="1" noProof="1">
                <a:solidFill>
                  <a:schemeClr val="tx1"/>
                </a:solidFill>
                <a:latin typeface="+mn-lt"/>
                <a:cs typeface="Arial" panose="020B0604020202020204" pitchFamily="34" charset="0"/>
              </a:rPr>
              <a:t> Header and Footer </a:t>
            </a:r>
            <a:br>
              <a:rPr lang="en-GB" altLang="da-DK" sz="900" b="1" noProof="1">
                <a:solidFill>
                  <a:schemeClr val="tx1"/>
                </a:solidFill>
                <a:latin typeface="+mn-lt"/>
                <a:cs typeface="Arial" panose="020B0604020202020204" pitchFamily="34" charset="0"/>
              </a:rPr>
            </a:br>
            <a:r>
              <a:rPr lang="en-GB" altLang="da-DK" sz="900" b="0" noProof="1">
                <a:solidFill>
                  <a:schemeClr val="tx1"/>
                </a:solidFill>
                <a:latin typeface="+mn-lt"/>
                <a:cs typeface="Arial" panose="020B0604020202020204" pitchFamily="34" charset="0"/>
              </a:rPr>
              <a:t>(write the desired text)</a:t>
            </a:r>
            <a:endParaRPr lang="en-GB"/>
          </a:p>
          <a:p>
            <a:pPr eaLnBrk="1" hangingPunct="1">
              <a:spcAft>
                <a:spcPts val="600"/>
              </a:spcAft>
              <a:defRPr/>
            </a:pPr>
            <a:r>
              <a:rPr lang="en-GB" sz="900" b="1" noProof="1">
                <a:solidFill>
                  <a:schemeClr val="tx1"/>
                </a:solidFill>
                <a:latin typeface="+mn-lt"/>
                <a:cs typeface="Arial" panose="020B0604020202020204" pitchFamily="34" charset="0"/>
              </a:rPr>
              <a:t>3. </a:t>
            </a:r>
            <a:r>
              <a:rPr lang="en-GB" sz="900" noProof="1">
                <a:solidFill>
                  <a:schemeClr val="tx1"/>
                </a:solidFill>
                <a:latin typeface="+mn-lt"/>
                <a:cs typeface="Arial" panose="020B0604020202020204" pitchFamily="34" charset="0"/>
              </a:rPr>
              <a:t>Click </a:t>
            </a:r>
            <a:r>
              <a:rPr lang="en-GB" sz="900" b="1" noProof="1">
                <a:solidFill>
                  <a:schemeClr val="tx1"/>
                </a:solidFill>
                <a:latin typeface="+mn-lt"/>
                <a:cs typeface="Arial" panose="020B0604020202020204" pitchFamily="34" charset="0"/>
              </a:rPr>
              <a:t>Apply to All</a:t>
            </a:r>
            <a:r>
              <a:rPr lang="en-GB" sz="900" noProof="1">
                <a:solidFill>
                  <a:schemeClr val="tx1"/>
                </a:solidFill>
                <a:latin typeface="+mn-lt"/>
                <a:cs typeface="Arial" panose="020B0604020202020204" pitchFamily="34" charset="0"/>
              </a:rPr>
              <a:t> or </a:t>
            </a:r>
            <a:r>
              <a:rPr lang="en-GB" sz="900" b="1" noProof="1">
                <a:solidFill>
                  <a:schemeClr val="tx1"/>
                </a:solidFill>
                <a:latin typeface="+mn-lt"/>
                <a:cs typeface="Arial" panose="020B0604020202020204" pitchFamily="34" charset="0"/>
              </a:rPr>
              <a:t>Apply </a:t>
            </a:r>
            <a:r>
              <a:rPr lang="en-GB" sz="900" b="0" noProof="1">
                <a:solidFill>
                  <a:schemeClr val="tx1"/>
                </a:solidFill>
                <a:latin typeface="+mn-lt"/>
                <a:cs typeface="Arial" panose="020B0604020202020204" pitchFamily="34" charset="0"/>
              </a:rPr>
              <a:t>if </a:t>
            </a:r>
            <a:br>
              <a:rPr lang="en-GB" sz="900" b="0" noProof="1">
                <a:solidFill>
                  <a:schemeClr val="tx1"/>
                </a:solidFill>
                <a:latin typeface="+mn-lt"/>
                <a:cs typeface="Arial" panose="020B0604020202020204" pitchFamily="34" charset="0"/>
              </a:rPr>
            </a:br>
            <a:r>
              <a:rPr lang="en-GB" sz="900" b="0" noProof="1">
                <a:solidFill>
                  <a:schemeClr val="tx1"/>
                </a:solidFill>
                <a:latin typeface="+mn-lt"/>
                <a:cs typeface="Arial" panose="020B0604020202020204" pitchFamily="34" charset="0"/>
              </a:rPr>
              <a:t>only used on one slide</a:t>
            </a:r>
            <a:endParaRPr lang="en-GB"/>
          </a:p>
        </p:txBody>
      </p:sp>
      <p:sp>
        <p:nvSpPr>
          <p:cNvPr id="18" name="AutoShape 4"/>
          <p:cNvSpPr>
            <a:spLocks/>
          </p:cNvSpPr>
          <p:nvPr/>
        </p:nvSpPr>
        <p:spPr bwMode="gray">
          <a:xfrm>
            <a:off x="4359622" y="1409700"/>
            <a:ext cx="2160000" cy="784830"/>
          </a:xfrm>
          <a:prstGeom prst="rect">
            <a:avLst/>
          </a:prstGeom>
          <a:noFill/>
          <a:ln w="12700" algn="ctr">
            <a:noFill/>
            <a:miter lim="800000"/>
            <a:headEnd/>
            <a:tailEnd/>
          </a:ln>
          <a:effectLst/>
        </p:spPr>
        <p:txBody>
          <a:bodyPr wrap="square" lIns="0" tIns="0" rIns="0" bIns="0">
            <a:spAutoFit/>
          </a:bodyPr>
          <a:lstStyle/>
          <a:p>
            <a:pPr fontAlgn="auto">
              <a:spcBef>
                <a:spcPts val="0"/>
              </a:spcBef>
              <a:spcAft>
                <a:spcPts val="600"/>
              </a:spcAft>
              <a:buFont typeface="+mj-lt"/>
              <a:buNone/>
              <a:defRPr/>
            </a:pPr>
            <a:r>
              <a:rPr lang="en-GB" sz="1000" b="1" noProof="1">
                <a:solidFill>
                  <a:schemeClr val="tx1"/>
                </a:solidFill>
                <a:latin typeface="+mn-lt"/>
                <a:cs typeface="Arial" panose="020B0604020202020204" pitchFamily="34" charset="0"/>
              </a:rPr>
              <a:t>Insert picture</a:t>
            </a:r>
            <a:endParaRPr lang="en-GB"/>
          </a:p>
          <a:p>
            <a:pPr eaLnBrk="1" fontAlgn="auto" hangingPunct="1">
              <a:spcBef>
                <a:spcPts val="0"/>
              </a:spcBef>
              <a:spcAft>
                <a:spcPts val="240"/>
              </a:spcAft>
              <a:buFont typeface="+mj-lt"/>
              <a:buNone/>
              <a:defRPr/>
            </a:pPr>
            <a:r>
              <a:rPr lang="en-GB" sz="900" noProof="1">
                <a:solidFill>
                  <a:schemeClr val="tx1"/>
                </a:solidFill>
                <a:latin typeface="+mn-lt"/>
                <a:cs typeface="Arial" panose="020B0604020202020204" pitchFamily="34" charset="0"/>
              </a:rPr>
              <a:t>On slides with picture placeholder, </a:t>
            </a:r>
            <a:br>
              <a:rPr lang="en-GB" sz="900" noProof="1">
                <a:solidFill>
                  <a:schemeClr val="tx1"/>
                </a:solidFill>
                <a:latin typeface="+mn-lt"/>
                <a:cs typeface="Arial" panose="020B0604020202020204" pitchFamily="34" charset="0"/>
              </a:rPr>
            </a:br>
            <a:r>
              <a:rPr lang="en-GB" sz="900" noProof="1">
                <a:solidFill>
                  <a:schemeClr val="tx1"/>
                </a:solidFill>
                <a:latin typeface="+mn-lt"/>
                <a:cs typeface="Arial" panose="020B0604020202020204" pitchFamily="34" charset="0"/>
              </a:rPr>
              <a:t>click on the pictureplaceholder and</a:t>
            </a:r>
            <a:br>
              <a:rPr lang="en-GB" sz="900" baseline="0" noProof="1">
                <a:solidFill>
                  <a:schemeClr val="tx1"/>
                </a:solidFill>
                <a:latin typeface="+mn-lt"/>
                <a:cs typeface="Arial" panose="020B0604020202020204" pitchFamily="34" charset="0"/>
              </a:rPr>
            </a:br>
            <a:r>
              <a:rPr lang="en-GB" sz="900"/>
              <a:t>insert picture via </a:t>
            </a:r>
            <a:r>
              <a:rPr lang="en-GB" sz="900" b="1"/>
              <a:t>Add Images</a:t>
            </a:r>
            <a:r>
              <a:rPr lang="en-GB" sz="900"/>
              <a:t>-button </a:t>
            </a:r>
            <a:br>
              <a:rPr lang="en-GB" sz="900"/>
            </a:br>
            <a:r>
              <a:rPr lang="en-GB" sz="900"/>
              <a:t>in the </a:t>
            </a:r>
            <a:r>
              <a:rPr lang="en-GB" sz="900" b="1"/>
              <a:t>Nordic Innovation-</a:t>
            </a:r>
            <a:r>
              <a:rPr lang="en-GB" sz="900" baseline="0"/>
              <a:t>TAB</a:t>
            </a:r>
            <a:endParaRPr lang="en-GB" sz="900" b="1" noProof="1">
              <a:solidFill>
                <a:schemeClr val="tx1"/>
              </a:solidFill>
              <a:latin typeface="+mn-lt"/>
              <a:cs typeface="Arial" panose="020B0604020202020204" pitchFamily="34" charset="0"/>
            </a:endParaRPr>
          </a:p>
        </p:txBody>
      </p:sp>
      <p:sp>
        <p:nvSpPr>
          <p:cNvPr id="22" name="TextBox 12"/>
          <p:cNvSpPr txBox="1">
            <a:spLocks noChangeArrowheads="1"/>
          </p:cNvSpPr>
          <p:nvPr/>
        </p:nvSpPr>
        <p:spPr bwMode="auto">
          <a:xfrm>
            <a:off x="4359622" y="2220228"/>
            <a:ext cx="2160000" cy="2492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l" eaLnBrk="1" hangingPunct="1">
              <a:spcBef>
                <a:spcPts val="0"/>
              </a:spcBef>
              <a:spcAft>
                <a:spcPts val="600"/>
              </a:spcAft>
              <a:buFontTx/>
              <a:buNone/>
              <a:defRPr/>
            </a:pPr>
            <a:endParaRPr lang="en-GB" sz="1000" b="1" noProof="1">
              <a:solidFill>
                <a:schemeClr val="tx1"/>
              </a:solidFill>
              <a:latin typeface="+mn-lt"/>
              <a:cs typeface="Arial" panose="020B0604020202020204" pitchFamily="34" charset="0"/>
            </a:endParaRPr>
          </a:p>
          <a:p>
            <a:pPr algn="l" eaLnBrk="1" hangingPunct="1">
              <a:spcBef>
                <a:spcPts val="0"/>
              </a:spcBef>
              <a:spcAft>
                <a:spcPts val="600"/>
              </a:spcAft>
              <a:buFontTx/>
              <a:buNone/>
              <a:defRPr/>
            </a:pPr>
            <a:r>
              <a:rPr lang="en-GB" sz="1000" b="1" noProof="1">
                <a:solidFill>
                  <a:schemeClr val="tx1"/>
                </a:solidFill>
                <a:latin typeface="+mn-lt"/>
                <a:cs typeface="Arial" panose="020B0604020202020204" pitchFamily="34" charset="0"/>
              </a:rPr>
              <a:t>Change</a:t>
            </a:r>
            <a:r>
              <a:rPr lang="en-GB" sz="1000" b="1" baseline="0" noProof="1">
                <a:solidFill>
                  <a:schemeClr val="tx1"/>
                </a:solidFill>
                <a:latin typeface="+mn-lt"/>
                <a:cs typeface="Arial" panose="020B0604020202020204" pitchFamily="34" charset="0"/>
              </a:rPr>
              <a:t> picture</a:t>
            </a:r>
            <a:endParaRPr lang="en-GB" sz="1000" b="1" noProof="1">
              <a:solidFill>
                <a:schemeClr val="tx1"/>
              </a:solidFill>
              <a:latin typeface="+mn-lt"/>
              <a:cs typeface="Arial" panose="020B0604020202020204" pitchFamily="34" charset="0"/>
            </a:endParaRPr>
          </a:p>
          <a:p>
            <a:pPr algn="l" eaLnBrk="1" hangingPunct="1">
              <a:spcBef>
                <a:spcPts val="0"/>
              </a:spcBef>
              <a:spcAft>
                <a:spcPts val="600"/>
              </a:spcAft>
              <a:buFontTx/>
              <a:buNone/>
              <a:defRPr/>
            </a:pPr>
            <a:r>
              <a:rPr lang="en-GB" sz="900" b="1" noProof="1">
                <a:solidFill>
                  <a:schemeClr val="tx1"/>
                </a:solidFill>
                <a:latin typeface="+mn-lt"/>
                <a:cs typeface="Arial" panose="020B0604020202020204" pitchFamily="34" charset="0"/>
              </a:rPr>
              <a:t>1. </a:t>
            </a:r>
            <a:r>
              <a:rPr lang="en-GB" sz="900" b="0" noProof="1">
                <a:solidFill>
                  <a:schemeClr val="tx1"/>
                </a:solidFill>
                <a:latin typeface="+mn-lt"/>
                <a:cs typeface="Arial" panose="020B0604020202020204" pitchFamily="34" charset="0"/>
              </a:rPr>
              <a:t>Click </a:t>
            </a:r>
            <a:r>
              <a:rPr lang="en-GB" sz="900" b="1"/>
              <a:t>Nordic Innovation</a:t>
            </a:r>
            <a:r>
              <a:rPr lang="en-GB" sz="900" b="0" baseline="0">
                <a:latin typeface="+mn-lt"/>
              </a:rPr>
              <a:t>-TAB </a:t>
            </a:r>
            <a:br>
              <a:rPr lang="en-GB" sz="900" b="0" baseline="0">
                <a:latin typeface="+mn-lt"/>
              </a:rPr>
            </a:br>
            <a:r>
              <a:rPr lang="en-GB" sz="900" b="0" baseline="0">
                <a:latin typeface="+mn-lt"/>
              </a:rPr>
              <a:t>and </a:t>
            </a:r>
            <a:r>
              <a:rPr lang="en-GB" sz="900" b="0" baseline="0" noProof="1">
                <a:solidFill>
                  <a:schemeClr val="tx1"/>
                </a:solidFill>
                <a:latin typeface="+mn-lt"/>
                <a:cs typeface="Arial" panose="020B0604020202020204" pitchFamily="34" charset="0"/>
              </a:rPr>
              <a:t>c</a:t>
            </a:r>
            <a:r>
              <a:rPr lang="en-GB" sz="900" b="0" noProof="1">
                <a:solidFill>
                  <a:schemeClr val="tx1"/>
                </a:solidFill>
                <a:latin typeface="+mn-lt"/>
                <a:cs typeface="Arial" panose="020B0604020202020204" pitchFamily="34" charset="0"/>
              </a:rPr>
              <a:t>lick </a:t>
            </a:r>
            <a:r>
              <a:rPr lang="en-GB" sz="900" b="1" noProof="1">
                <a:solidFill>
                  <a:schemeClr val="tx1"/>
                </a:solidFill>
                <a:latin typeface="+mn-lt"/>
                <a:cs typeface="Arial" panose="020B0604020202020204" pitchFamily="34" charset="0"/>
              </a:rPr>
              <a:t>Images Tools</a:t>
            </a:r>
            <a:r>
              <a:rPr lang="en-GB" sz="900" b="0" baseline="0" noProof="1">
                <a:solidFill>
                  <a:schemeClr val="tx1"/>
                </a:solidFill>
                <a:latin typeface="+mn-lt"/>
                <a:cs typeface="Arial" panose="020B0604020202020204" pitchFamily="34" charset="0"/>
              </a:rPr>
              <a:t> drop down </a:t>
            </a:r>
            <a:br>
              <a:rPr lang="en-GB" sz="900" b="0" baseline="0" noProof="1">
                <a:solidFill>
                  <a:schemeClr val="tx1"/>
                </a:solidFill>
                <a:latin typeface="+mn-lt"/>
                <a:cs typeface="Arial" panose="020B0604020202020204" pitchFamily="34" charset="0"/>
              </a:rPr>
            </a:br>
            <a:r>
              <a:rPr lang="en-GB" sz="900" b="0" baseline="0" noProof="1">
                <a:solidFill>
                  <a:schemeClr val="tx1"/>
                </a:solidFill>
                <a:latin typeface="+mn-lt"/>
                <a:cs typeface="Arial" panose="020B0604020202020204" pitchFamily="34" charset="0"/>
              </a:rPr>
              <a:t>button, choose </a:t>
            </a:r>
            <a:r>
              <a:rPr lang="en-GB" sz="900" b="1" baseline="0" noProof="1">
                <a:solidFill>
                  <a:schemeClr val="tx1"/>
                </a:solidFill>
                <a:latin typeface="+mn-lt"/>
                <a:cs typeface="Arial" panose="020B0604020202020204" pitchFamily="34" charset="0"/>
              </a:rPr>
              <a:t>Crop </a:t>
            </a:r>
            <a:r>
              <a:rPr lang="en-GB" sz="900" b="0" noProof="1">
                <a:solidFill>
                  <a:schemeClr val="tx1"/>
                </a:solidFill>
                <a:latin typeface="+mn-lt"/>
                <a:cs typeface="Arial" panose="020B0604020202020204" pitchFamily="34" charset="0"/>
              </a:rPr>
              <a:t>to change</a:t>
            </a:r>
            <a:r>
              <a:rPr lang="en-GB" sz="900" b="0" kern="1200" noProof="1">
                <a:solidFill>
                  <a:schemeClr val="tx1"/>
                </a:solidFill>
                <a:latin typeface="+mn-lt"/>
                <a:ea typeface="+mn-ea"/>
                <a:cs typeface="Arial" panose="020B0604020202020204" pitchFamily="34" charset="0"/>
              </a:rPr>
              <a:t> size</a:t>
            </a:r>
            <a:r>
              <a:rPr lang="en-GB" sz="900" b="0" kern="1200" baseline="0" noProof="1">
                <a:solidFill>
                  <a:schemeClr val="tx1"/>
                </a:solidFill>
                <a:latin typeface="+mn-lt"/>
                <a:ea typeface="+mn-ea"/>
                <a:cs typeface="Arial" panose="020B0604020202020204" pitchFamily="34" charset="0"/>
              </a:rPr>
              <a:t> </a:t>
            </a:r>
            <a:br>
              <a:rPr lang="en-GB" sz="900" b="0" kern="1200" baseline="0" noProof="1">
                <a:solidFill>
                  <a:schemeClr val="tx1"/>
                </a:solidFill>
                <a:latin typeface="+mn-lt"/>
                <a:ea typeface="+mn-ea"/>
                <a:cs typeface="Arial" panose="020B0604020202020204" pitchFamily="34" charset="0"/>
              </a:rPr>
            </a:br>
            <a:r>
              <a:rPr lang="en-GB" sz="900" b="0" kern="1200" baseline="0" noProof="1">
                <a:solidFill>
                  <a:schemeClr val="tx1"/>
                </a:solidFill>
                <a:latin typeface="+mn-lt"/>
                <a:ea typeface="+mn-ea"/>
                <a:cs typeface="Arial" panose="020B0604020202020204" pitchFamily="34" charset="0"/>
              </a:rPr>
              <a:t>or </a:t>
            </a:r>
            <a:r>
              <a:rPr lang="en-GB" sz="900" b="0" strike="noStrike" noProof="1">
                <a:solidFill>
                  <a:schemeClr val="tx1"/>
                </a:solidFill>
                <a:latin typeface="+mn-lt"/>
                <a:cs typeface="Arial" panose="020B0604020202020204" pitchFamily="34" charset="0"/>
              </a:rPr>
              <a:t>focus </a:t>
            </a:r>
            <a:r>
              <a:rPr lang="en-GB" sz="900" b="0" noProof="1">
                <a:solidFill>
                  <a:schemeClr val="tx1"/>
                </a:solidFill>
                <a:latin typeface="+mn-lt"/>
                <a:cs typeface="Arial" panose="020B0604020202020204" pitchFamily="34" charset="0"/>
              </a:rPr>
              <a:t>of the picture</a:t>
            </a:r>
            <a:endParaRPr lang="en-GB" sz="900" b="0" strike="sngStrike" noProof="1">
              <a:solidFill>
                <a:schemeClr val="tx1"/>
              </a:solidFill>
              <a:latin typeface="+mn-lt"/>
              <a:cs typeface="Arial" panose="020B0604020202020204" pitchFamily="34" charset="0"/>
            </a:endParaRPr>
          </a:p>
          <a:p>
            <a:pPr algn="l" eaLnBrk="1" hangingPunct="1">
              <a:spcBef>
                <a:spcPct val="0"/>
              </a:spcBef>
              <a:spcAft>
                <a:spcPts val="600"/>
              </a:spcAft>
              <a:buFontTx/>
              <a:buNone/>
              <a:defRPr/>
            </a:pPr>
            <a:r>
              <a:rPr lang="en-GB" altLang="da-DK" sz="900" b="1" noProof="1">
                <a:solidFill>
                  <a:schemeClr val="tx1"/>
                </a:solidFill>
                <a:latin typeface="+mn-lt"/>
                <a:cs typeface="Arial" panose="020B0604020202020204" pitchFamily="34" charset="0"/>
              </a:rPr>
              <a:t>2. </a:t>
            </a:r>
            <a:r>
              <a:rPr lang="en-GB" altLang="da-DK" sz="900" b="0" noProof="1">
                <a:solidFill>
                  <a:schemeClr val="tx1"/>
                </a:solidFill>
                <a:latin typeface="+mn-lt"/>
                <a:cs typeface="Arial" panose="020B0604020202020204" pitchFamily="34" charset="0"/>
              </a:rPr>
              <a:t>If you want to scale the picture, </a:t>
            </a:r>
            <a:br>
              <a:rPr lang="en-GB" altLang="da-DK" sz="900" b="0" noProof="1">
                <a:solidFill>
                  <a:schemeClr val="tx1"/>
                </a:solidFill>
                <a:latin typeface="+mn-lt"/>
                <a:cs typeface="Arial" panose="020B0604020202020204" pitchFamily="34" charset="0"/>
              </a:rPr>
            </a:br>
            <a:r>
              <a:rPr lang="en-GB" altLang="da-DK" sz="900" b="0" noProof="1">
                <a:solidFill>
                  <a:schemeClr val="tx1"/>
                </a:solidFill>
                <a:latin typeface="+mn-lt"/>
                <a:cs typeface="Arial" panose="020B0604020202020204" pitchFamily="34" charset="0"/>
              </a:rPr>
              <a:t>hold </a:t>
            </a:r>
            <a:r>
              <a:rPr lang="en-GB" altLang="da-DK" sz="900" b="1" noProof="1">
                <a:solidFill>
                  <a:schemeClr val="tx1"/>
                </a:solidFill>
                <a:latin typeface="+mn-lt"/>
                <a:cs typeface="Arial" panose="020B0604020202020204" pitchFamily="34" charset="0"/>
              </a:rPr>
              <a:t>SHIFT-</a:t>
            </a:r>
            <a:r>
              <a:rPr lang="en-GB" altLang="da-DK" sz="900" b="0" noProof="1">
                <a:solidFill>
                  <a:schemeClr val="tx1"/>
                </a:solidFill>
                <a:latin typeface="+mn-lt"/>
                <a:cs typeface="Arial" panose="020B0604020202020204" pitchFamily="34" charset="0"/>
              </a:rPr>
              <a:t>key down while </a:t>
            </a:r>
            <a:br>
              <a:rPr lang="en-GB" altLang="da-DK" sz="900" b="0" noProof="1">
                <a:solidFill>
                  <a:schemeClr val="tx1"/>
                </a:solidFill>
                <a:latin typeface="+mn-lt"/>
                <a:cs typeface="Arial" panose="020B0604020202020204" pitchFamily="34" charset="0"/>
              </a:rPr>
            </a:br>
            <a:r>
              <a:rPr lang="en-GB" altLang="da-DK" sz="900" b="0" noProof="1">
                <a:solidFill>
                  <a:schemeClr val="tx1"/>
                </a:solidFill>
                <a:latin typeface="+mn-lt"/>
                <a:cs typeface="Arial" panose="020B0604020202020204" pitchFamily="34" charset="0"/>
              </a:rPr>
              <a:t>dragging the corners of the </a:t>
            </a:r>
            <a:r>
              <a:rPr lang="en-GB" altLang="da-DK" sz="900" b="0" kern="1200" noProof="1">
                <a:solidFill>
                  <a:schemeClr val="tx1"/>
                </a:solidFill>
                <a:latin typeface="+mn-lt"/>
                <a:ea typeface="+mn-ea"/>
                <a:cs typeface="Arial" panose="020B0604020202020204" pitchFamily="34" charset="0"/>
              </a:rPr>
              <a:t>picture</a:t>
            </a:r>
            <a:endParaRPr lang="en-GB"/>
          </a:p>
          <a:p>
            <a:pPr algn="l" eaLnBrk="1" hangingPunct="1">
              <a:spcBef>
                <a:spcPct val="0"/>
              </a:spcBef>
              <a:spcAft>
                <a:spcPts val="600"/>
              </a:spcAft>
              <a:buFontTx/>
              <a:buNone/>
              <a:defRPr/>
            </a:pPr>
            <a:r>
              <a:rPr lang="en-GB" altLang="da-DK" sz="900" b="1" noProof="1">
                <a:solidFill>
                  <a:schemeClr val="tx1"/>
                </a:solidFill>
                <a:latin typeface="+mn-lt"/>
                <a:cs typeface="Arial" panose="020B0604020202020204" pitchFamily="34" charset="0"/>
              </a:rPr>
              <a:t>Hint:</a:t>
            </a:r>
            <a:r>
              <a:rPr lang="en-GB" altLang="da-DK" sz="900" b="0" noProof="1">
                <a:solidFill>
                  <a:schemeClr val="tx1"/>
                </a:solidFill>
                <a:latin typeface="+mn-lt"/>
                <a:cs typeface="Arial" panose="020B0604020202020204" pitchFamily="34" charset="0"/>
              </a:rPr>
              <a:t> If you delete the picture and </a:t>
            </a:r>
            <a:br>
              <a:rPr lang="en-GB" altLang="da-DK" sz="900" b="0" noProof="1">
                <a:solidFill>
                  <a:schemeClr val="tx1"/>
                </a:solidFill>
                <a:latin typeface="+mn-lt"/>
                <a:cs typeface="Arial" panose="020B0604020202020204" pitchFamily="34" charset="0"/>
              </a:rPr>
            </a:br>
            <a:r>
              <a:rPr lang="en-GB" altLang="da-DK" sz="900" b="0" noProof="1">
                <a:solidFill>
                  <a:schemeClr val="tx1"/>
                </a:solidFill>
                <a:latin typeface="+mn-lt"/>
                <a:cs typeface="Arial" panose="020B0604020202020204" pitchFamily="34" charset="0"/>
              </a:rPr>
              <a:t>insert a new one, the picture may </a:t>
            </a:r>
            <a:br>
              <a:rPr lang="en-GB" altLang="da-DK" sz="900" b="0" noProof="1">
                <a:solidFill>
                  <a:schemeClr val="tx1"/>
                </a:solidFill>
                <a:latin typeface="+mn-lt"/>
                <a:cs typeface="Arial" panose="020B0604020202020204" pitchFamily="34" charset="0"/>
              </a:rPr>
            </a:br>
            <a:r>
              <a:rPr lang="en-GB" altLang="da-DK" sz="900" b="0" noProof="1">
                <a:solidFill>
                  <a:schemeClr val="tx1"/>
                </a:solidFill>
                <a:latin typeface="+mn-lt"/>
                <a:cs typeface="Arial" panose="020B0604020202020204" pitchFamily="34" charset="0"/>
              </a:rPr>
              <a:t>lie in front of the text or graphic</a:t>
            </a:r>
            <a:r>
              <a:rPr lang="en-GB" altLang="da-DK" sz="900" b="0" strike="noStrike" noProof="1">
                <a:solidFill>
                  <a:schemeClr val="tx1"/>
                </a:solidFill>
                <a:latin typeface="+mn-lt"/>
                <a:cs typeface="Arial" panose="020B0604020202020204" pitchFamily="34" charset="0"/>
              </a:rPr>
              <a:t>,</a:t>
            </a:r>
            <a:br>
              <a:rPr lang="en-GB" altLang="da-DK" sz="900" b="0" noProof="1">
                <a:solidFill>
                  <a:schemeClr val="tx1"/>
                </a:solidFill>
                <a:latin typeface="+mn-lt"/>
                <a:cs typeface="Arial" panose="020B0604020202020204" pitchFamily="34" charset="0"/>
              </a:rPr>
            </a:br>
            <a:r>
              <a:rPr lang="en-GB" altLang="da-DK" sz="900" b="0" strike="noStrike" noProof="1">
                <a:solidFill>
                  <a:schemeClr val="tx1"/>
                </a:solidFill>
                <a:latin typeface="+mn-lt"/>
                <a:cs typeface="Arial" panose="020B0604020202020204" pitchFamily="34" charset="0"/>
              </a:rPr>
              <a:t>if</a:t>
            </a:r>
            <a:r>
              <a:rPr lang="en-GB" altLang="da-DK" sz="900" b="0" noProof="1">
                <a:solidFill>
                  <a:schemeClr val="tx1"/>
                </a:solidFill>
                <a:latin typeface="+mn-lt"/>
                <a:cs typeface="Arial" panose="020B0604020202020204" pitchFamily="34" charset="0"/>
              </a:rPr>
              <a:t> this happens, select the picture, </a:t>
            </a:r>
            <a:br>
              <a:rPr lang="en-GB" altLang="da-DK" sz="900" b="0" noProof="1">
                <a:solidFill>
                  <a:schemeClr val="tx1"/>
                </a:solidFill>
                <a:latin typeface="+mn-lt"/>
                <a:cs typeface="Arial" panose="020B0604020202020204" pitchFamily="34" charset="0"/>
              </a:rPr>
            </a:br>
            <a:r>
              <a:rPr lang="en-GB" altLang="da-DK" sz="900" b="0" noProof="1">
                <a:solidFill>
                  <a:schemeClr val="tx1"/>
                </a:solidFill>
                <a:latin typeface="+mn-lt"/>
                <a:cs typeface="Arial" panose="020B0604020202020204" pitchFamily="34" charset="0"/>
              </a:rPr>
              <a:t>right-click and choose </a:t>
            </a:r>
            <a:r>
              <a:rPr lang="en-GB" altLang="da-DK" sz="900" b="1" noProof="1">
                <a:solidFill>
                  <a:schemeClr val="tx1"/>
                </a:solidFill>
                <a:latin typeface="+mn-lt"/>
                <a:cs typeface="Arial" panose="020B0604020202020204" pitchFamily="34" charset="0"/>
              </a:rPr>
              <a:t>Send to Back</a:t>
            </a:r>
            <a:endParaRPr lang="en-GB"/>
          </a:p>
          <a:p>
            <a:pPr algn="l" eaLnBrk="1" hangingPunct="1">
              <a:spcBef>
                <a:spcPct val="0"/>
              </a:spcBef>
              <a:spcAft>
                <a:spcPts val="600"/>
              </a:spcAft>
              <a:buFontTx/>
              <a:buNone/>
              <a:defRPr/>
            </a:pPr>
            <a:endParaRPr lang="en-GB" altLang="da-DK" sz="900" b="0" noProof="1">
              <a:solidFill>
                <a:schemeClr val="tx1"/>
              </a:solidFill>
              <a:latin typeface="+mn-lt"/>
              <a:cs typeface="Arial" panose="020B0604020202020204" pitchFamily="34" charset="0"/>
            </a:endParaRPr>
          </a:p>
        </p:txBody>
      </p:sp>
      <p:sp>
        <p:nvSpPr>
          <p:cNvPr id="12" name="Text Box 48"/>
          <p:cNvSpPr txBox="1">
            <a:spLocks noChangeArrowheads="1"/>
          </p:cNvSpPr>
          <p:nvPr/>
        </p:nvSpPr>
        <p:spPr bwMode="auto">
          <a:xfrm>
            <a:off x="693739" y="3277385"/>
            <a:ext cx="2160000" cy="1215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defRPr/>
            </a:pPr>
            <a:r>
              <a:rPr lang="en-GB" sz="1000" b="1" noProof="1">
                <a:solidFill>
                  <a:schemeClr val="tx1"/>
                </a:solidFill>
                <a:latin typeface="+mn-lt"/>
                <a:cs typeface="Arial" panose="020B0604020202020204" pitchFamily="34" charset="0"/>
              </a:rPr>
              <a:t>Use layouts</a:t>
            </a:r>
            <a:endParaRPr lang="en-GB"/>
          </a:p>
          <a:p>
            <a:pPr eaLnBrk="1" hangingPunct="1">
              <a:spcAft>
                <a:spcPts val="600"/>
              </a:spcAft>
              <a:defRPr/>
            </a:pPr>
            <a:r>
              <a:rPr lang="en-GB" altLang="da-DK" sz="900" b="1" noProof="1">
                <a:solidFill>
                  <a:schemeClr val="tx1"/>
                </a:solidFill>
                <a:latin typeface="+mn-lt"/>
                <a:cs typeface="Arial" panose="020B0604020202020204" pitchFamily="34" charset="0"/>
              </a:rPr>
              <a:t>1. </a:t>
            </a:r>
            <a:r>
              <a:rPr lang="en-GB" altLang="da-DK" sz="900" noProof="1">
                <a:solidFill>
                  <a:schemeClr val="tx1"/>
                </a:solidFill>
                <a:latin typeface="+mn-lt"/>
                <a:cs typeface="Arial" panose="020B0604020202020204" pitchFamily="34" charset="0"/>
              </a:rPr>
              <a:t>Click the </a:t>
            </a:r>
            <a:r>
              <a:rPr lang="en-GB" altLang="da-DK" sz="900" b="1" noProof="1">
                <a:solidFill>
                  <a:schemeClr val="tx1"/>
                </a:solidFill>
                <a:latin typeface="+mn-lt"/>
                <a:cs typeface="Arial" panose="020B0604020202020204" pitchFamily="34" charset="0"/>
              </a:rPr>
              <a:t>Home tab</a:t>
            </a:r>
            <a:endParaRPr lang="en-GB" altLang="da-DK" sz="900" b="0" strike="sngStrike" noProof="1">
              <a:solidFill>
                <a:schemeClr val="tx1"/>
              </a:solidFill>
              <a:latin typeface="+mn-lt"/>
              <a:cs typeface="Arial" panose="020B0604020202020204" pitchFamily="34" charset="0"/>
            </a:endParaRPr>
          </a:p>
          <a:p>
            <a:pPr eaLnBrk="1" hangingPunct="1">
              <a:spcAft>
                <a:spcPts val="600"/>
              </a:spcAft>
              <a:defRPr/>
            </a:pPr>
            <a:r>
              <a:rPr lang="en-GB" altLang="da-DK" sz="900" b="1" noProof="1">
                <a:solidFill>
                  <a:schemeClr val="tx1"/>
                </a:solidFill>
                <a:latin typeface="+mn-lt"/>
                <a:cs typeface="Arial" panose="020B0604020202020204" pitchFamily="34" charset="0"/>
              </a:rPr>
              <a:t>2.</a:t>
            </a:r>
            <a:r>
              <a:rPr lang="en-GB" altLang="da-DK" sz="900" noProof="1">
                <a:solidFill>
                  <a:schemeClr val="tx1"/>
                </a:solidFill>
                <a:latin typeface="+mn-lt"/>
                <a:cs typeface="Arial" panose="020B0604020202020204" pitchFamily="34" charset="0"/>
              </a:rPr>
              <a:t>Click the </a:t>
            </a:r>
            <a:r>
              <a:rPr lang="en-GB" altLang="da-DK" sz="900" b="1" baseline="0" noProof="1">
                <a:solidFill>
                  <a:schemeClr val="tx1"/>
                </a:solidFill>
                <a:latin typeface="+mn-lt"/>
                <a:cs typeface="Arial" panose="020B0604020202020204" pitchFamily="34" charset="0"/>
              </a:rPr>
              <a:t>New Slide </a:t>
            </a:r>
            <a:r>
              <a:rPr lang="en-GB" altLang="da-DK" sz="900" noProof="1">
                <a:solidFill>
                  <a:schemeClr val="tx1"/>
                </a:solidFill>
                <a:latin typeface="+mn-lt"/>
                <a:cs typeface="Arial" panose="020B0604020202020204" pitchFamily="34" charset="0"/>
              </a:rPr>
              <a:t>menu to insert new slide</a:t>
            </a:r>
            <a:endParaRPr lang="en-GB"/>
          </a:p>
          <a:p>
            <a:pPr eaLnBrk="1" hangingPunct="1">
              <a:spcAft>
                <a:spcPts val="240"/>
              </a:spcAft>
              <a:defRPr/>
            </a:pPr>
            <a:r>
              <a:rPr lang="en-GB" altLang="da-DK" sz="900" b="1" noProof="1">
                <a:solidFill>
                  <a:schemeClr val="tx1"/>
                </a:solidFill>
                <a:latin typeface="+mn-lt"/>
                <a:cs typeface="Arial" panose="020B0604020202020204" pitchFamily="34" charset="0"/>
              </a:rPr>
              <a:t>3. </a:t>
            </a:r>
            <a:r>
              <a:rPr lang="en-GB" altLang="da-DK" sz="900" noProof="1">
                <a:solidFill>
                  <a:schemeClr val="tx1"/>
                </a:solidFill>
                <a:latin typeface="+mn-lt"/>
                <a:cs typeface="Arial" panose="020B0604020202020204" pitchFamily="34" charset="0"/>
              </a:rPr>
              <a:t>Choose </a:t>
            </a:r>
            <a:r>
              <a:rPr lang="en-GB" altLang="da-DK" sz="900" b="1" noProof="1">
                <a:solidFill>
                  <a:schemeClr val="tx1"/>
                </a:solidFill>
                <a:latin typeface="+mn-lt"/>
                <a:cs typeface="Arial" panose="020B0604020202020204" pitchFamily="34" charset="0"/>
              </a:rPr>
              <a:t>Layout</a:t>
            </a:r>
            <a:r>
              <a:rPr lang="en-GB" altLang="da-DK" sz="900" baseline="0" noProof="1">
                <a:solidFill>
                  <a:schemeClr val="tx1"/>
                </a:solidFill>
                <a:latin typeface="+mn-lt"/>
                <a:cs typeface="Arial" panose="020B0604020202020204" pitchFamily="34" charset="0"/>
              </a:rPr>
              <a:t> to change an appropriate layout from the </a:t>
            </a:r>
            <a:br>
              <a:rPr lang="en-GB" altLang="da-DK" sz="900" baseline="0" noProof="1">
                <a:solidFill>
                  <a:schemeClr val="tx1"/>
                </a:solidFill>
                <a:latin typeface="+mn-lt"/>
                <a:cs typeface="Arial" panose="020B0604020202020204" pitchFamily="34" charset="0"/>
              </a:rPr>
            </a:br>
            <a:r>
              <a:rPr lang="en-GB" altLang="da-DK" sz="900" strike="noStrike" baseline="0" noProof="1">
                <a:solidFill>
                  <a:schemeClr val="tx1"/>
                </a:solidFill>
                <a:latin typeface="+mn-lt"/>
                <a:cs typeface="Arial" panose="020B0604020202020204" pitchFamily="34" charset="0"/>
              </a:rPr>
              <a:t>"</a:t>
            </a:r>
            <a:r>
              <a:rPr lang="en-GB" altLang="da-DK" sz="900" baseline="0" noProof="1">
                <a:solidFill>
                  <a:schemeClr val="tx1"/>
                </a:solidFill>
                <a:latin typeface="+mn-lt"/>
                <a:cs typeface="Arial" panose="020B0604020202020204" pitchFamily="34" charset="0"/>
              </a:rPr>
              <a:t>drop down</a:t>
            </a:r>
            <a:r>
              <a:rPr lang="en-GB" altLang="da-DK" sz="900" strike="noStrike" baseline="0" noProof="1">
                <a:solidFill>
                  <a:schemeClr val="tx1"/>
                </a:solidFill>
                <a:latin typeface="+mn-lt"/>
                <a:cs typeface="Arial" panose="020B0604020202020204" pitchFamily="34" charset="0"/>
              </a:rPr>
              <a:t>"</a:t>
            </a:r>
            <a:r>
              <a:rPr lang="en-GB" altLang="da-DK" sz="900" baseline="0" noProof="1">
                <a:solidFill>
                  <a:schemeClr val="tx1"/>
                </a:solidFill>
                <a:latin typeface="+mn-lt"/>
                <a:cs typeface="Arial" panose="020B0604020202020204" pitchFamily="34" charset="0"/>
              </a:rPr>
              <a:t> menu </a:t>
            </a:r>
            <a:endParaRPr lang="en-GB" sz="900" b="1" noProof="1">
              <a:solidFill>
                <a:schemeClr val="tx1"/>
              </a:solidFill>
              <a:latin typeface="+mn-lt"/>
              <a:cs typeface="Arial" panose="020B0604020202020204" pitchFamily="34" charset="0"/>
            </a:endParaRPr>
          </a:p>
        </p:txBody>
      </p:sp>
      <p:sp>
        <p:nvSpPr>
          <p:cNvPr id="27" name="AutoShape 4"/>
          <p:cNvSpPr>
            <a:spLocks/>
          </p:cNvSpPr>
          <p:nvPr/>
        </p:nvSpPr>
        <p:spPr bwMode="gray">
          <a:xfrm>
            <a:off x="706058" y="4709084"/>
            <a:ext cx="2160000" cy="861774"/>
          </a:xfrm>
          <a:prstGeom prst="rect">
            <a:avLst/>
          </a:prstGeom>
          <a:noFill/>
          <a:ln w="12700" algn="ctr">
            <a:noFill/>
            <a:miter lim="800000"/>
            <a:headEnd/>
            <a:tailEnd/>
          </a:ln>
          <a:effectLst/>
        </p:spPr>
        <p:txBody>
          <a:bodyPr wrap="square" lIns="0" tIns="0" rIns="0" bIns="0">
            <a:spAutoFit/>
          </a:bodyPr>
          <a:lstStyle/>
          <a:p>
            <a:pPr fontAlgn="auto">
              <a:spcBef>
                <a:spcPts val="0"/>
              </a:spcBef>
              <a:spcAft>
                <a:spcPts val="600"/>
              </a:spcAft>
              <a:buFont typeface="+mj-lt"/>
              <a:buNone/>
              <a:defRPr/>
            </a:pPr>
            <a:r>
              <a:rPr lang="en-GB" sz="1000" b="1" noProof="1">
                <a:solidFill>
                  <a:schemeClr val="tx1"/>
                </a:solidFill>
                <a:latin typeface="+mn-lt"/>
                <a:cs typeface="Arial" panose="020B0604020202020204" pitchFamily="34" charset="0"/>
              </a:rPr>
              <a:t>Reset slide</a:t>
            </a:r>
            <a:endParaRPr lang="en-GB"/>
          </a:p>
          <a:p>
            <a:pPr marL="0" marR="0" indent="0" algn="l" defTabSz="914400" rtl="0" eaLnBrk="1" fontAlgn="auto" latinLnBrk="0" hangingPunct="1">
              <a:lnSpc>
                <a:spcPct val="100000"/>
              </a:lnSpc>
              <a:spcBef>
                <a:spcPts val="0"/>
              </a:spcBef>
              <a:spcAft>
                <a:spcPts val="600"/>
              </a:spcAft>
              <a:buClrTx/>
              <a:buSzTx/>
              <a:buFont typeface="+mj-lt"/>
              <a:buNone/>
              <a:tabLst/>
              <a:defRPr/>
            </a:pPr>
            <a:r>
              <a:rPr lang="en-GB" altLang="da-DK" sz="900" b="1" noProof="1">
                <a:solidFill>
                  <a:schemeClr val="tx1"/>
                </a:solidFill>
                <a:latin typeface="+mn-lt"/>
                <a:cs typeface="Arial" panose="020B0604020202020204" pitchFamily="34" charset="0"/>
              </a:rPr>
              <a:t>1.</a:t>
            </a:r>
            <a:r>
              <a:rPr lang="en-GB" altLang="da-DK" sz="900" noProof="1">
                <a:solidFill>
                  <a:schemeClr val="tx1"/>
                </a:solidFill>
                <a:latin typeface="+mn-lt"/>
                <a:cs typeface="Arial" panose="020B0604020202020204" pitchFamily="34" charset="0"/>
              </a:rPr>
              <a:t> Click the </a:t>
            </a:r>
            <a:r>
              <a:rPr lang="en-GB" altLang="da-DK" sz="900" b="1" noProof="1">
                <a:solidFill>
                  <a:schemeClr val="tx1"/>
                </a:solidFill>
                <a:latin typeface="+mn-lt"/>
                <a:cs typeface="Arial" panose="020B0604020202020204" pitchFamily="34" charset="0"/>
              </a:rPr>
              <a:t>Home tab</a:t>
            </a:r>
            <a:endParaRPr lang="en-GB" altLang="da-DK" sz="900" strike="sngStrike" noProof="1">
              <a:solidFill>
                <a:schemeClr val="tx1"/>
              </a:solidFill>
              <a:latin typeface="+mn-lt"/>
              <a:cs typeface="Arial" panose="020B0604020202020204" pitchFamily="34" charset="0"/>
            </a:endParaRPr>
          </a:p>
          <a:p>
            <a:pPr marL="0" marR="0" indent="0" algn="l" defTabSz="914400" rtl="0" eaLnBrk="1" fontAlgn="auto" latinLnBrk="0" hangingPunct="1">
              <a:lnSpc>
                <a:spcPct val="100000"/>
              </a:lnSpc>
              <a:spcBef>
                <a:spcPts val="0"/>
              </a:spcBef>
              <a:spcAft>
                <a:spcPts val="240"/>
              </a:spcAft>
              <a:buClrTx/>
              <a:buSzTx/>
              <a:buFont typeface="+mj-lt"/>
              <a:buNone/>
              <a:tabLst/>
              <a:defRPr/>
            </a:pPr>
            <a:r>
              <a:rPr lang="en-GB" altLang="da-DK" sz="900" b="1" noProof="1">
                <a:solidFill>
                  <a:schemeClr val="tx1"/>
                </a:solidFill>
                <a:latin typeface="+mn-lt"/>
                <a:cs typeface="Arial" panose="020B0604020202020204" pitchFamily="34" charset="0"/>
              </a:rPr>
              <a:t>2.</a:t>
            </a:r>
            <a:r>
              <a:rPr lang="en-GB" altLang="da-DK" sz="900" noProof="1">
                <a:solidFill>
                  <a:schemeClr val="tx1"/>
                </a:solidFill>
                <a:latin typeface="+mn-lt"/>
                <a:cs typeface="Arial" panose="020B0604020202020204" pitchFamily="34" charset="0"/>
              </a:rPr>
              <a:t>Click the </a:t>
            </a:r>
            <a:r>
              <a:rPr lang="en-GB" altLang="da-DK" sz="900" b="1" baseline="0" noProof="1">
                <a:solidFill>
                  <a:schemeClr val="tx1"/>
                </a:solidFill>
                <a:latin typeface="+mn-lt"/>
                <a:cs typeface="Arial" panose="020B0604020202020204" pitchFamily="34" charset="0"/>
              </a:rPr>
              <a:t>Reset </a:t>
            </a:r>
            <a:r>
              <a:rPr lang="en-GB" altLang="da-DK" sz="900" noProof="1">
                <a:solidFill>
                  <a:schemeClr val="tx1"/>
                </a:solidFill>
                <a:latin typeface="+mn-lt"/>
                <a:cs typeface="Arial" panose="020B0604020202020204" pitchFamily="34" charset="0"/>
              </a:rPr>
              <a:t>menu to reset</a:t>
            </a:r>
            <a:br>
              <a:rPr lang="en-GB" altLang="da-DK" sz="900" noProof="1">
                <a:solidFill>
                  <a:schemeClr val="tx1"/>
                </a:solidFill>
                <a:latin typeface="+mn-lt"/>
                <a:cs typeface="Arial" panose="020B0604020202020204" pitchFamily="34" charset="0"/>
              </a:rPr>
            </a:br>
            <a:r>
              <a:rPr lang="en-GB" altLang="da-DK" sz="900" noProof="1">
                <a:solidFill>
                  <a:schemeClr val="tx1"/>
                </a:solidFill>
                <a:latin typeface="+mn-lt"/>
                <a:cs typeface="Arial" panose="020B0604020202020204" pitchFamily="34" charset="0"/>
              </a:rPr>
              <a:t>position, size</a:t>
            </a:r>
            <a:r>
              <a:rPr lang="en-GB" altLang="da-DK" sz="900" baseline="0" noProof="1">
                <a:solidFill>
                  <a:schemeClr val="tx1"/>
                </a:solidFill>
                <a:latin typeface="+mn-lt"/>
                <a:cs typeface="Arial" panose="020B0604020202020204" pitchFamily="34" charset="0"/>
              </a:rPr>
              <a:t> and formatting of the</a:t>
            </a:r>
            <a:br>
              <a:rPr lang="en-GB" altLang="da-DK" sz="900" baseline="0" noProof="1">
                <a:solidFill>
                  <a:schemeClr val="tx1"/>
                </a:solidFill>
                <a:latin typeface="+mn-lt"/>
                <a:cs typeface="Arial" panose="020B0604020202020204" pitchFamily="34" charset="0"/>
              </a:rPr>
            </a:br>
            <a:r>
              <a:rPr lang="en-GB" altLang="da-DK" sz="900" baseline="0" noProof="1">
                <a:solidFill>
                  <a:schemeClr val="tx1"/>
                </a:solidFill>
                <a:latin typeface="+mn-lt"/>
                <a:cs typeface="Arial" panose="020B0604020202020204" pitchFamily="34" charset="0"/>
              </a:rPr>
              <a:t>slide placeholders to their default settings</a:t>
            </a:r>
            <a:endParaRPr lang="en-GB" altLang="da-DK" sz="900" noProof="1">
              <a:solidFill>
                <a:schemeClr val="tx1"/>
              </a:solidFill>
              <a:latin typeface="+mn-lt"/>
              <a:cs typeface="Arial" panose="020B0604020202020204" pitchFamily="34" charset="0"/>
            </a:endParaRPr>
          </a:p>
        </p:txBody>
      </p:sp>
      <p:sp>
        <p:nvSpPr>
          <p:cNvPr id="6"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4" name="Rectangle 2"/>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29" name="Text Box 48"/>
          <p:cNvSpPr txBox="1">
            <a:spLocks noChangeArrowheads="1"/>
          </p:cNvSpPr>
          <p:nvPr/>
        </p:nvSpPr>
        <p:spPr bwMode="auto">
          <a:xfrm>
            <a:off x="693740" y="1409700"/>
            <a:ext cx="2486866" cy="1605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defRPr/>
            </a:pPr>
            <a:r>
              <a:rPr lang="en-GB" sz="1000" b="1" noProof="1">
                <a:solidFill>
                  <a:schemeClr val="tx1"/>
                </a:solidFill>
                <a:latin typeface="+mn-lt"/>
                <a:cs typeface="Arial" panose="020B0604020202020204" pitchFamily="34" charset="0"/>
              </a:rPr>
              <a:t>Use text</a:t>
            </a:r>
            <a:r>
              <a:rPr lang="en-GB" sz="1000" b="1" baseline="0" noProof="1">
                <a:solidFill>
                  <a:schemeClr val="tx1"/>
                </a:solidFill>
                <a:latin typeface="+mn-lt"/>
                <a:cs typeface="Arial" panose="020B0604020202020204" pitchFamily="34" charset="0"/>
              </a:rPr>
              <a:t> styles</a:t>
            </a:r>
            <a:endParaRPr lang="en-GB" sz="1000" b="1" noProof="1">
              <a:solidFill>
                <a:schemeClr val="tx1"/>
              </a:solidFill>
              <a:latin typeface="+mn-lt"/>
              <a:cs typeface="Arial" panose="020B0604020202020204" pitchFamily="34" charset="0"/>
            </a:endParaRPr>
          </a:p>
          <a:p>
            <a:pPr eaLnBrk="1" hangingPunct="1">
              <a:spcAft>
                <a:spcPts val="600"/>
              </a:spcAft>
              <a:defRPr/>
            </a:pPr>
            <a:r>
              <a:rPr lang="en-GB" altLang="da-DK" sz="900" b="0" noProof="1">
                <a:solidFill>
                  <a:schemeClr val="tx1"/>
                </a:solidFill>
                <a:latin typeface="+mn-lt"/>
                <a:cs typeface="Arial" panose="020B0604020202020204" pitchFamily="34" charset="0"/>
              </a:rPr>
              <a:t>Delete bullet if you want regular</a:t>
            </a:r>
            <a:r>
              <a:rPr lang="en-GB" altLang="da-DK" sz="900" b="0" baseline="0" noProof="1">
                <a:solidFill>
                  <a:schemeClr val="tx1"/>
                </a:solidFill>
                <a:latin typeface="+mn-lt"/>
                <a:cs typeface="Arial" panose="020B0604020202020204" pitchFamily="34" charset="0"/>
              </a:rPr>
              <a:t> text. Click ENTER and then Bullet-button for correct bullet. </a:t>
            </a:r>
            <a:br>
              <a:rPr lang="en-GB" altLang="da-DK" sz="900" b="0" baseline="0" noProof="1">
                <a:solidFill>
                  <a:schemeClr val="tx1"/>
                </a:solidFill>
                <a:latin typeface="+mn-lt"/>
                <a:cs typeface="Arial" panose="020B0604020202020204" pitchFamily="34" charset="0"/>
              </a:rPr>
            </a:br>
            <a:r>
              <a:rPr lang="en-GB" altLang="da-DK" sz="900" b="0" noProof="1">
                <a:solidFill>
                  <a:schemeClr val="tx1"/>
                </a:solidFill>
                <a:latin typeface="+mn-lt"/>
                <a:cs typeface="Arial" panose="020B0604020202020204" pitchFamily="34" charset="0"/>
              </a:rPr>
              <a:t>Use the </a:t>
            </a:r>
            <a:r>
              <a:rPr lang="en-GB" altLang="da-DK" sz="900" b="1" noProof="1">
                <a:solidFill>
                  <a:schemeClr val="tx1"/>
                </a:solidFill>
                <a:latin typeface="+mn-lt"/>
                <a:cs typeface="Arial" panose="020B0604020202020204" pitchFamily="34" charset="0"/>
              </a:rPr>
              <a:t>TAB</a:t>
            </a:r>
            <a:r>
              <a:rPr lang="en-GB" altLang="da-DK" sz="900" b="0" noProof="1">
                <a:solidFill>
                  <a:schemeClr val="tx1"/>
                </a:solidFill>
                <a:latin typeface="+mn-lt"/>
                <a:cs typeface="Arial" panose="020B0604020202020204" pitchFamily="34" charset="0"/>
              </a:rPr>
              <a:t>-key</a:t>
            </a:r>
            <a:r>
              <a:rPr lang="en-GB" altLang="da-DK" sz="900" b="0" baseline="0" noProof="1">
                <a:solidFill>
                  <a:schemeClr val="tx1"/>
                </a:solidFill>
                <a:latin typeface="+mn-lt"/>
                <a:cs typeface="Arial" panose="020B0604020202020204" pitchFamily="34" charset="0"/>
              </a:rPr>
              <a:t> to jump through </a:t>
            </a:r>
            <a:br>
              <a:rPr lang="en-GB" altLang="da-DK" sz="900" b="0" baseline="0" noProof="1">
                <a:solidFill>
                  <a:schemeClr val="tx1"/>
                </a:solidFill>
                <a:latin typeface="+mn-lt"/>
                <a:cs typeface="Arial" panose="020B0604020202020204" pitchFamily="34" charset="0"/>
              </a:rPr>
            </a:br>
            <a:r>
              <a:rPr lang="en-GB" altLang="da-DK" sz="900" b="0" baseline="0" noProof="1">
                <a:solidFill>
                  <a:schemeClr val="tx1"/>
                </a:solidFill>
                <a:latin typeface="+mn-lt"/>
                <a:cs typeface="Arial" panose="020B0604020202020204" pitchFamily="34" charset="0"/>
              </a:rPr>
              <a:t>levels. Click </a:t>
            </a:r>
            <a:r>
              <a:rPr lang="en-GB" altLang="da-DK" sz="900" b="1" baseline="0" noProof="1">
                <a:solidFill>
                  <a:schemeClr val="tx1"/>
                </a:solidFill>
                <a:latin typeface="+mn-lt"/>
                <a:cs typeface="Arial" panose="020B0604020202020204" pitchFamily="34" charset="0"/>
              </a:rPr>
              <a:t>ENTER</a:t>
            </a:r>
            <a:r>
              <a:rPr lang="en-GB" altLang="da-DK" sz="900" b="0" baseline="0" noProof="1">
                <a:solidFill>
                  <a:schemeClr val="tx1"/>
                </a:solidFill>
                <a:latin typeface="+mn-lt"/>
                <a:cs typeface="Arial" panose="020B0604020202020204" pitchFamily="34" charset="0"/>
              </a:rPr>
              <a:t>, then </a:t>
            </a:r>
            <a:r>
              <a:rPr lang="en-GB" altLang="da-DK" sz="900" b="1" baseline="0" noProof="1">
                <a:solidFill>
                  <a:schemeClr val="tx1"/>
                </a:solidFill>
                <a:latin typeface="+mn-lt"/>
                <a:cs typeface="Arial" panose="020B0604020202020204" pitchFamily="34" charset="0"/>
              </a:rPr>
              <a:t>TAB</a:t>
            </a:r>
            <a:r>
              <a:rPr lang="en-GB" altLang="da-DK" sz="900" b="0" baseline="0" noProof="1">
                <a:solidFill>
                  <a:schemeClr val="tx1"/>
                </a:solidFill>
                <a:latin typeface="+mn-lt"/>
                <a:cs typeface="Arial" panose="020B0604020202020204" pitchFamily="34" charset="0"/>
              </a:rPr>
              <a:t> to switch from </a:t>
            </a:r>
            <a:br>
              <a:rPr lang="en-GB" altLang="da-DK" sz="900" b="0" baseline="0" noProof="1">
                <a:solidFill>
                  <a:schemeClr val="tx1"/>
                </a:solidFill>
                <a:latin typeface="+mn-lt"/>
                <a:cs typeface="Arial" panose="020B0604020202020204" pitchFamily="34" charset="0"/>
              </a:rPr>
            </a:br>
            <a:r>
              <a:rPr lang="en-GB" altLang="da-DK" sz="900" b="0" baseline="0" noProof="1">
                <a:solidFill>
                  <a:schemeClr val="tx1"/>
                </a:solidFill>
                <a:latin typeface="+mn-lt"/>
                <a:cs typeface="Arial" panose="020B0604020202020204" pitchFamily="34" charset="0"/>
              </a:rPr>
              <a:t>one level to the next level</a:t>
            </a:r>
            <a:endParaRPr lang="en-GB"/>
          </a:p>
          <a:p>
            <a:pPr eaLnBrk="1" hangingPunct="1">
              <a:spcAft>
                <a:spcPts val="240"/>
              </a:spcAft>
              <a:defRPr/>
            </a:pPr>
            <a:r>
              <a:rPr lang="en-GB" altLang="da-DK" sz="900" b="0" baseline="0" noProof="1">
                <a:solidFill>
                  <a:schemeClr val="tx1"/>
                </a:solidFill>
                <a:latin typeface="+mn-lt"/>
                <a:cs typeface="Arial" panose="020B0604020202020204" pitchFamily="34" charset="0"/>
              </a:rPr>
              <a:t>To go back in levels use </a:t>
            </a:r>
            <a:r>
              <a:rPr lang="en-GB" altLang="da-DK" sz="900" b="1" baseline="0" noProof="1">
                <a:solidFill>
                  <a:schemeClr val="tx1"/>
                </a:solidFill>
                <a:latin typeface="+mn-lt"/>
                <a:cs typeface="Arial" panose="020B0604020202020204" pitchFamily="34" charset="0"/>
              </a:rPr>
              <a:t>SHIFT-TAB</a:t>
            </a:r>
            <a:endParaRPr lang="en-GB" altLang="da-DK" sz="900" b="1" noProof="1">
              <a:solidFill>
                <a:schemeClr val="tx1"/>
              </a:solidFill>
              <a:latin typeface="+mn-lt"/>
              <a:cs typeface="Arial" panose="020B0604020202020204" pitchFamily="34" charset="0"/>
            </a:endParaRPr>
          </a:p>
          <a:p>
            <a:pPr eaLnBrk="1" hangingPunct="1">
              <a:spcAft>
                <a:spcPts val="240"/>
              </a:spcAft>
              <a:defRPr/>
            </a:pPr>
            <a:endParaRPr lang="en-GB" sz="900" b="1" noProof="1">
              <a:solidFill>
                <a:schemeClr val="tx1"/>
              </a:solidFill>
              <a:latin typeface="+mn-lt"/>
              <a:cs typeface="Arial" panose="020B0604020202020204" pitchFamily="34" charset="0"/>
            </a:endParaRPr>
          </a:p>
          <a:p>
            <a:pPr eaLnBrk="1" hangingPunct="1">
              <a:spcAft>
                <a:spcPts val="240"/>
              </a:spcAft>
              <a:defRPr/>
            </a:pPr>
            <a:r>
              <a:rPr lang="en-GB" sz="900" noProof="1">
                <a:solidFill>
                  <a:schemeClr val="tx1"/>
                </a:solidFill>
                <a:latin typeface="+mn-lt"/>
                <a:cs typeface="Arial" panose="020B0604020202020204" pitchFamily="34" charset="0"/>
              </a:rPr>
              <a:t>Alternatively, </a:t>
            </a:r>
            <a:r>
              <a:rPr lang="en-GB" sz="900" b="1" noProof="1">
                <a:solidFill>
                  <a:schemeClr val="tx1"/>
                </a:solidFill>
                <a:latin typeface="+mn-lt"/>
                <a:cs typeface="Arial" panose="020B0604020202020204" pitchFamily="34" charset="0"/>
              </a:rPr>
              <a:t>Increase</a:t>
            </a:r>
            <a:r>
              <a:rPr lang="en-GB" sz="900" baseline="0" noProof="1">
                <a:solidFill>
                  <a:schemeClr val="tx1"/>
                </a:solidFill>
                <a:latin typeface="+mn-lt"/>
                <a:cs typeface="Arial" panose="020B0604020202020204" pitchFamily="34" charset="0"/>
              </a:rPr>
              <a:t> and</a:t>
            </a:r>
            <a:br>
              <a:rPr lang="en-GB" sz="900" baseline="0" noProof="1">
                <a:solidFill>
                  <a:schemeClr val="tx1"/>
                </a:solidFill>
                <a:latin typeface="+mn-lt"/>
                <a:cs typeface="Arial" panose="020B0604020202020204" pitchFamily="34" charset="0"/>
              </a:rPr>
            </a:br>
            <a:r>
              <a:rPr lang="en-GB" sz="900" b="1" baseline="0" noProof="1">
                <a:solidFill>
                  <a:schemeClr val="tx1"/>
                </a:solidFill>
                <a:latin typeface="+mn-lt"/>
                <a:cs typeface="Arial" panose="020B0604020202020204" pitchFamily="34" charset="0"/>
              </a:rPr>
              <a:t>Decrease </a:t>
            </a:r>
            <a:r>
              <a:rPr lang="en-GB" sz="900" baseline="0" noProof="1">
                <a:solidFill>
                  <a:schemeClr val="tx1"/>
                </a:solidFill>
                <a:latin typeface="+mn-lt"/>
                <a:cs typeface="Arial" panose="020B0604020202020204" pitchFamily="34" charset="0"/>
              </a:rPr>
              <a:t>list level can be used</a:t>
            </a:r>
            <a:endParaRPr lang="en-GB" sz="900" noProof="1">
              <a:solidFill>
                <a:schemeClr val="tx1"/>
              </a:solidFill>
              <a:latin typeface="+mn-lt"/>
              <a:cs typeface="Arial" panose="020B0604020202020204" pitchFamily="34" charset="0"/>
            </a:endParaRPr>
          </a:p>
        </p:txBody>
      </p:sp>
      <p:pic>
        <p:nvPicPr>
          <p:cNvPr id="19" name="Picture 18"/>
          <p:cNvPicPr>
            <a:picLocks noChangeAspect="1"/>
          </p:cNvPicPr>
          <p:nvPr/>
        </p:nvPicPr>
        <p:blipFill>
          <a:blip r:embed="rId2"/>
          <a:stretch>
            <a:fillRect/>
          </a:stretch>
        </p:blipFill>
        <p:spPr>
          <a:xfrm>
            <a:off x="3036522" y="5109345"/>
            <a:ext cx="492452" cy="200416"/>
          </a:xfrm>
          <a:prstGeom prst="rect">
            <a:avLst/>
          </a:prstGeom>
        </p:spPr>
      </p:pic>
      <p:pic>
        <p:nvPicPr>
          <p:cNvPr id="13" name="Picture 12"/>
          <p:cNvPicPr>
            <a:picLocks noChangeAspect="1"/>
          </p:cNvPicPr>
          <p:nvPr/>
        </p:nvPicPr>
        <p:blipFill>
          <a:blip r:embed="rId3"/>
          <a:stretch>
            <a:fillRect/>
          </a:stretch>
        </p:blipFill>
        <p:spPr>
          <a:xfrm>
            <a:off x="3038544" y="3538594"/>
            <a:ext cx="324764" cy="578237"/>
          </a:xfrm>
          <a:prstGeom prst="rect">
            <a:avLst/>
          </a:prstGeom>
        </p:spPr>
      </p:pic>
      <p:pic>
        <p:nvPicPr>
          <p:cNvPr id="16" name="Billede 15"/>
          <p:cNvPicPr>
            <a:picLocks noChangeAspect="1"/>
          </p:cNvPicPr>
          <p:nvPr/>
        </p:nvPicPr>
        <p:blipFill rotWithShape="1">
          <a:blip r:embed="rId4"/>
          <a:srcRect l="36944" r="2272" b="69429"/>
          <a:stretch/>
        </p:blipFill>
        <p:spPr>
          <a:xfrm>
            <a:off x="3034534" y="4208198"/>
            <a:ext cx="593368" cy="192211"/>
          </a:xfrm>
          <a:prstGeom prst="rect">
            <a:avLst/>
          </a:prstGeom>
        </p:spPr>
      </p:pic>
      <p:pic>
        <p:nvPicPr>
          <p:cNvPr id="28" name="Billede 27"/>
          <p:cNvPicPr>
            <a:picLocks noChangeAspect="1"/>
          </p:cNvPicPr>
          <p:nvPr/>
        </p:nvPicPr>
        <p:blipFill>
          <a:blip r:embed="rId5"/>
          <a:stretch>
            <a:fillRect/>
          </a:stretch>
        </p:blipFill>
        <p:spPr>
          <a:xfrm>
            <a:off x="3005150" y="2651636"/>
            <a:ext cx="549328" cy="285228"/>
          </a:xfrm>
          <a:prstGeom prst="rect">
            <a:avLst/>
          </a:prstGeom>
        </p:spPr>
      </p:pic>
      <p:pic>
        <p:nvPicPr>
          <p:cNvPr id="2" name="Billede 1"/>
          <p:cNvPicPr>
            <a:picLocks noChangeAspect="1"/>
          </p:cNvPicPr>
          <p:nvPr/>
        </p:nvPicPr>
        <p:blipFill>
          <a:blip r:embed="rId6"/>
          <a:stretch>
            <a:fillRect/>
          </a:stretch>
        </p:blipFill>
        <p:spPr>
          <a:xfrm>
            <a:off x="6244130" y="3299068"/>
            <a:ext cx="359695" cy="335309"/>
          </a:xfrm>
          <a:prstGeom prst="rect">
            <a:avLst/>
          </a:prstGeom>
        </p:spPr>
      </p:pic>
      <p:pic>
        <p:nvPicPr>
          <p:cNvPr id="3" name="Picture 2"/>
          <p:cNvPicPr>
            <a:picLocks noChangeAspect="1"/>
          </p:cNvPicPr>
          <p:nvPr/>
        </p:nvPicPr>
        <p:blipFill>
          <a:blip r:embed="rId7"/>
          <a:stretch>
            <a:fillRect/>
          </a:stretch>
        </p:blipFill>
        <p:spPr>
          <a:xfrm>
            <a:off x="3033346" y="1652716"/>
            <a:ext cx="297872" cy="183305"/>
          </a:xfrm>
          <a:prstGeom prst="rect">
            <a:avLst/>
          </a:prstGeom>
        </p:spPr>
      </p:pic>
      <p:pic>
        <p:nvPicPr>
          <p:cNvPr id="7" name="Picture 6"/>
          <p:cNvPicPr>
            <a:picLocks noChangeAspect="1"/>
          </p:cNvPicPr>
          <p:nvPr/>
        </p:nvPicPr>
        <p:blipFill>
          <a:blip r:embed="rId8"/>
          <a:stretch>
            <a:fillRect/>
          </a:stretch>
        </p:blipFill>
        <p:spPr>
          <a:xfrm>
            <a:off x="6244130" y="1609684"/>
            <a:ext cx="379911" cy="519470"/>
          </a:xfrm>
          <a:prstGeom prst="rect">
            <a:avLst/>
          </a:prstGeom>
        </p:spPr>
      </p:pic>
      <p:pic>
        <p:nvPicPr>
          <p:cNvPr id="5" name="Picture 4"/>
          <p:cNvPicPr>
            <a:picLocks noChangeAspect="1"/>
          </p:cNvPicPr>
          <p:nvPr/>
        </p:nvPicPr>
        <p:blipFill>
          <a:blip r:embed="rId9"/>
          <a:stretch>
            <a:fillRect/>
          </a:stretch>
        </p:blipFill>
        <p:spPr>
          <a:xfrm>
            <a:off x="6244130" y="2375882"/>
            <a:ext cx="397317" cy="588030"/>
          </a:xfrm>
          <a:prstGeom prst="rect">
            <a:avLst/>
          </a:prstGeom>
        </p:spPr>
      </p:pic>
      <p:pic>
        <p:nvPicPr>
          <p:cNvPr id="8" name="Picture 7"/>
          <p:cNvPicPr>
            <a:picLocks noChangeAspect="1"/>
          </p:cNvPicPr>
          <p:nvPr/>
        </p:nvPicPr>
        <p:blipFill rotWithShape="1">
          <a:blip r:embed="rId10"/>
          <a:srcRect t="37299" r="32484" b="50317"/>
          <a:stretch/>
        </p:blipFill>
        <p:spPr>
          <a:xfrm>
            <a:off x="6284541" y="3015268"/>
            <a:ext cx="605090" cy="130498"/>
          </a:xfrm>
          <a:prstGeom prst="rect">
            <a:avLst/>
          </a:prstGeom>
        </p:spPr>
      </p:pic>
    </p:spTree>
    <p:extLst>
      <p:ext uri="{BB962C8B-B14F-4D97-AF65-F5344CB8AC3E}">
        <p14:creationId xmlns:p14="http://schemas.microsoft.com/office/powerpoint/2010/main" val="2245707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light image">
    <p:spTree>
      <p:nvGrpSpPr>
        <p:cNvPr id="1" name=""/>
        <p:cNvGrpSpPr/>
        <p:nvPr/>
      </p:nvGrpSpPr>
      <p:grpSpPr>
        <a:xfrm>
          <a:off x="0" y="0"/>
          <a:ext cx="0" cy="0"/>
          <a:chOff x="0" y="0"/>
          <a:chExt cx="0" cy="0"/>
        </a:xfrm>
      </p:grpSpPr>
      <p:sp>
        <p:nvSpPr>
          <p:cNvPr id="33" name="Background"/>
          <p:cNvSpPr/>
          <p:nvPr/>
        </p:nvSpPr>
        <p:spPr>
          <a:xfrm>
            <a:off x="0" y="0"/>
            <a:ext cx="12189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8" name="Picture Placeholder 3"/>
          <p:cNvSpPr>
            <a:spLocks noGrp="1"/>
          </p:cNvSpPr>
          <p:nvPr>
            <p:ph type="pic" sz="quarter" idx="13" hasCustomPrompt="1"/>
          </p:nvPr>
        </p:nvSpPr>
        <p:spPr>
          <a:xfrm>
            <a:off x="-774" y="0"/>
            <a:ext cx="12190374" cy="6858000"/>
          </a:xfrm>
        </p:spPr>
        <p:txBody>
          <a:bodyPr/>
          <a:lstStyle>
            <a:lvl1pPr marL="0" indent="0" algn="ctr">
              <a:buNone/>
              <a:defRPr baseline="0"/>
            </a:lvl1pPr>
          </a:lstStyle>
          <a:p>
            <a:r>
              <a:rPr lang="en-GB"/>
              <a:t>Click here, and insert picture via Images-button in the ribbon</a:t>
            </a:r>
          </a:p>
        </p:txBody>
      </p:sp>
      <p:sp>
        <p:nvSpPr>
          <p:cNvPr id="2" name="Title 1"/>
          <p:cNvSpPr>
            <a:spLocks noGrp="1"/>
          </p:cNvSpPr>
          <p:nvPr>
            <p:ph type="ctrTitle" hasCustomPrompt="1"/>
          </p:nvPr>
        </p:nvSpPr>
        <p:spPr>
          <a:xfrm>
            <a:off x="3326400" y="676800"/>
            <a:ext cx="5468352" cy="2749025"/>
          </a:xfrm>
        </p:spPr>
        <p:txBody>
          <a:bodyPr anchor="t" anchorCtr="0"/>
          <a:lstStyle>
            <a:lvl1pPr algn="l">
              <a:lnSpc>
                <a:spcPct val="83000"/>
              </a:lnSpc>
              <a:defRPr sz="7800">
                <a:solidFill>
                  <a:srgbClr val="006EB6"/>
                </a:solidFill>
              </a:defRPr>
            </a:lvl1pPr>
          </a:lstStyle>
          <a:p>
            <a:r>
              <a:rPr lang="en-GB"/>
              <a:t>Click to add title</a:t>
            </a:r>
          </a:p>
        </p:txBody>
      </p:sp>
      <p:sp>
        <p:nvSpPr>
          <p:cNvPr id="3" name="USR_Name"/>
          <p:cNvSpPr>
            <a:spLocks noGrp="1"/>
          </p:cNvSpPr>
          <p:nvPr>
            <p:ph type="subTitle" idx="1" hasCustomPrompt="1"/>
          </p:nvPr>
        </p:nvSpPr>
        <p:spPr>
          <a:xfrm>
            <a:off x="6094413" y="6041776"/>
            <a:ext cx="5399086" cy="279799"/>
          </a:xfrm>
        </p:spPr>
        <p:txBody>
          <a:bodyPr anchor="b" anchorCtr="0"/>
          <a:lstStyle>
            <a:lvl1pPr marL="0" indent="0" algn="r">
              <a:buNone/>
              <a:defRPr sz="135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Frigg Harlung-Jensen</a:t>
            </a:r>
          </a:p>
        </p:txBody>
      </p:sp>
      <p:sp>
        <p:nvSpPr>
          <p:cNvPr id="4" name="Date_DateCustomA"/>
          <p:cNvSpPr>
            <a:spLocks noGrp="1"/>
          </p:cNvSpPr>
          <p:nvPr>
            <p:ph type="dt" sz="half" idx="10"/>
          </p:nvPr>
        </p:nvSpPr>
        <p:spPr>
          <a:xfrm>
            <a:off x="8794752" y="6321576"/>
            <a:ext cx="2698748" cy="176724"/>
          </a:xfrm>
        </p:spPr>
        <p:txBody>
          <a:bodyPr/>
          <a:lstStyle>
            <a:lvl1pPr>
              <a:defRPr sz="1350">
                <a:solidFill>
                  <a:srgbClr val="006EB6"/>
                </a:solidFill>
              </a:defRPr>
            </a:lvl1pPr>
          </a:lstStyle>
          <a:p>
            <a:fld id="{53312A93-345B-435C-B53D-98EC0D48AB4C}" type="datetimeFigureOut">
              <a:rPr lang="en-US" smtClean="0"/>
              <a:t>3/4/2021</a:t>
            </a:fld>
            <a:endParaRPr lang="en-US"/>
          </a:p>
        </p:txBody>
      </p:sp>
      <p:sp>
        <p:nvSpPr>
          <p:cNvPr id="5" name="Footer Placeholder 4" hidden="1"/>
          <p:cNvSpPr>
            <a:spLocks noGrp="1"/>
          </p:cNvSpPr>
          <p:nvPr>
            <p:ph type="ftr" sz="quarter" idx="11"/>
          </p:nvPr>
        </p:nvSpPr>
        <p:spPr>
          <a:xfrm>
            <a:off x="3395663" y="6926599"/>
            <a:ext cx="5400675" cy="222501"/>
          </a:xfrm>
        </p:spPr>
        <p:txBody>
          <a:bodyPr/>
          <a:lstStyle>
            <a:lvl1pPr>
              <a:defRPr sz="100">
                <a:solidFill>
                  <a:schemeClr val="bg1"/>
                </a:solidFill>
              </a:defRPr>
            </a:lvl1pPr>
          </a:lstStyle>
          <a:p>
            <a:endParaRPr lang="en-US"/>
          </a:p>
        </p:txBody>
      </p:sp>
      <p:sp>
        <p:nvSpPr>
          <p:cNvPr id="6" name="Slide Number Placeholder 5" hidden="1"/>
          <p:cNvSpPr>
            <a:spLocks noGrp="1"/>
          </p:cNvSpPr>
          <p:nvPr>
            <p:ph type="sldNum" sz="quarter" idx="12"/>
          </p:nvPr>
        </p:nvSpPr>
        <p:spPr>
          <a:xfrm>
            <a:off x="8796338" y="6520734"/>
            <a:ext cx="2663824" cy="222501"/>
          </a:xfrm>
        </p:spPr>
        <p:txBody>
          <a:bodyPr/>
          <a:lstStyle>
            <a:lvl1pPr>
              <a:defRPr sz="100">
                <a:solidFill>
                  <a:schemeClr val="bg1"/>
                </a:solidFill>
              </a:defRPr>
            </a:lvl1pPr>
          </a:lstStyle>
          <a:p>
            <a:fld id="{EAC70E73-59F7-4AFA-9EC4-321869FCF171}" type="slidenum">
              <a:rPr lang="en-US" smtClean="0"/>
              <a:t>‹#›</a:t>
            </a:fld>
            <a:endParaRPr lang="en-US"/>
          </a:p>
        </p:txBody>
      </p:sp>
      <p:sp>
        <p:nvSpPr>
          <p:cNvPr id="11" name="Text Placeholder 8"/>
          <p:cNvSpPr>
            <a:spLocks noGrp="1"/>
          </p:cNvSpPr>
          <p:nvPr>
            <p:ph type="body" sz="quarter" idx="14" hasCustomPrompt="1"/>
          </p:nvPr>
        </p:nvSpPr>
        <p:spPr>
          <a:xfrm>
            <a:off x="694800" y="5950800"/>
            <a:ext cx="1692000" cy="507600"/>
          </a:xfrm>
          <a:blipFill>
            <a:blip r:embed="rId2"/>
            <a:stretch>
              <a:fillRect/>
            </a:stretch>
          </a:blipFill>
        </p:spPr>
        <p:txBody>
          <a:bodyPr>
            <a:noAutofit/>
          </a:bodyPr>
          <a:lstStyle>
            <a:lvl1pPr marL="0" indent="0">
              <a:buNone/>
              <a:defRPr sz="100">
                <a:noFill/>
              </a:defRPr>
            </a:lvl1pPr>
          </a:lstStyle>
          <a:p>
            <a:pPr lvl="0"/>
            <a:r>
              <a:rPr lang="en-GB"/>
              <a:t>.</a:t>
            </a:r>
          </a:p>
        </p:txBody>
      </p:sp>
    </p:spTree>
    <p:extLst>
      <p:ext uri="{BB962C8B-B14F-4D97-AF65-F5344CB8AC3E}">
        <p14:creationId xmlns:p14="http://schemas.microsoft.com/office/powerpoint/2010/main" val="74060162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hasCustomPrompt="1"/>
          </p:nvPr>
        </p:nvSpPr>
        <p:spPr>
          <a:prstGeom prst="rect">
            <a:avLst/>
          </a:prstGeom>
        </p:spPr>
        <p:txBody>
          <a:bodyPr/>
          <a:lstStyle/>
          <a:p>
            <a:r>
              <a:rPr lang="en-US"/>
              <a:t>Title Text</a:t>
            </a:r>
          </a:p>
        </p:txBody>
      </p:sp>
      <p:sp>
        <p:nvSpPr>
          <p:cNvPr id="49" name="Slide Number"/>
          <p:cNvSpPr txBox="1">
            <a:spLocks noGrp="1"/>
          </p:cNvSpPr>
          <p:nvPr>
            <p:ph type="sldNum" sz="quarter" idx="2"/>
          </p:nvPr>
        </p:nvSpPr>
        <p:spPr>
          <a:prstGeom prst="rect">
            <a:avLst/>
          </a:prstGeom>
        </p:spPr>
        <p:txBody>
          <a:bodyPr/>
          <a:lstStyle/>
          <a:p>
            <a:fld id="{EAC70E73-59F7-4AFA-9EC4-321869FCF171}" type="slidenum">
              <a:rPr lang="en-US" smtClean="0"/>
              <a:t>‹#›</a:t>
            </a:fld>
            <a:endParaRPr lang="en-US"/>
          </a:p>
        </p:txBody>
      </p:sp>
    </p:spTree>
    <p:extLst>
      <p:ext uri="{BB962C8B-B14F-4D97-AF65-F5344CB8AC3E}">
        <p14:creationId xmlns:p14="http://schemas.microsoft.com/office/powerpoint/2010/main" val="3388423661"/>
      </p:ext>
    </p:extLst>
  </p:cSld>
  <p:clrMapOvr>
    <a:masterClrMapping/>
  </p:clrMapOvr>
  <p:transition spd="med"/>
</p:sldLayout>
</file>

<file path=ppt/slideLayouts/slideLayout31.xml><?xml version="1.0" encoding="utf-8"?>
<p:sldLayout xmlns:a="http://schemas.openxmlformats.org/drawingml/2006/main" xmlns:r="http://schemas.openxmlformats.org/officeDocument/2006/relationships" xmlns:p="http://schemas.openxmlformats.org/presentationml/2006/main">
  <p:cSld name="Title and Content w/ Subtitle">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327600" y="332076"/>
            <a:ext cx="10026000" cy="776139"/>
          </a:xfrm>
        </p:spPr>
        <p:txBody>
          <a:bodyPr/>
          <a:lstStyle>
            <a:lvl1pPr>
              <a:lnSpc>
                <a:spcPct val="80000"/>
              </a:lnSpc>
              <a:defRPr baseline="0"/>
            </a:lvl1pPr>
          </a:lstStyle>
          <a:p>
            <a:r>
              <a:rPr lang="en-US"/>
              <a:t>CLICK TO EDIT MASTER TITLE</a:t>
            </a:r>
          </a:p>
        </p:txBody>
      </p:sp>
      <p:sp>
        <p:nvSpPr>
          <p:cNvPr id="6" name="Text Placeholder 5"/>
          <p:cNvSpPr>
            <a:spLocks noGrp="1"/>
          </p:cNvSpPr>
          <p:nvPr>
            <p:ph type="body" sz="quarter" idx="16" hasCustomPrompt="1"/>
          </p:nvPr>
        </p:nvSpPr>
        <p:spPr>
          <a:xfrm>
            <a:off x="336550" y="1762125"/>
            <a:ext cx="10035051" cy="4295775"/>
          </a:xfrm>
          <a:prstGeom prst="rect">
            <a:avLst/>
          </a:prstGeom>
        </p:spPr>
        <p:txBody>
          <a:bodyPr>
            <a:noAutofit/>
          </a:bodyPr>
          <a:lstStyle>
            <a:lvl1pPr>
              <a:spcBef>
                <a:spcPts val="800"/>
              </a:spcBef>
              <a:defRPr baseline="0"/>
            </a:lvl1pPr>
            <a:lvl2pPr>
              <a:spcBef>
                <a:spcPts val="800"/>
              </a:spcBef>
              <a:defRPr/>
            </a:lvl2pPr>
            <a:lvl3pPr>
              <a:spcBef>
                <a:spcPts val="800"/>
              </a:spcBef>
              <a:defRPr/>
            </a:lvl3pPr>
            <a:lvl4pPr>
              <a:spcBef>
                <a:spcPts val="800"/>
              </a:spcBef>
              <a:defRPr/>
            </a:lvl4pPr>
            <a:lvl5pPr>
              <a:spcBef>
                <a:spcPts val="8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22205E2A-87B0-4228-8A34-109D76EF191D}"/>
              </a:ext>
            </a:extLst>
          </p:cNvPr>
          <p:cNvSpPr>
            <a:spLocks noGrp="1"/>
          </p:cNvSpPr>
          <p:nvPr>
            <p:ph type="ftr" sz="quarter" idx="17"/>
          </p:nvPr>
        </p:nvSpPr>
        <p:spPr/>
        <p:txBody>
          <a:bodyPr/>
          <a:lstStyle/>
          <a:p>
            <a:endParaRPr lang="en-US"/>
          </a:p>
        </p:txBody>
      </p:sp>
      <p:sp>
        <p:nvSpPr>
          <p:cNvPr id="7" name="Slide Number Placeholder 6">
            <a:extLst>
              <a:ext uri="{FF2B5EF4-FFF2-40B4-BE49-F238E27FC236}">
                <a16:creationId xmlns:a16="http://schemas.microsoft.com/office/drawing/2014/main" id="{C6404DA6-8E1B-411C-92D3-46592DBDA31C}"/>
              </a:ext>
            </a:extLst>
          </p:cNvPr>
          <p:cNvSpPr>
            <a:spLocks noGrp="1"/>
          </p:cNvSpPr>
          <p:nvPr>
            <p:ph type="sldNum" sz="quarter" idx="18"/>
          </p:nvPr>
        </p:nvSpPr>
        <p:spPr/>
        <p:txBody>
          <a:bodyPr/>
          <a:lstStyle/>
          <a:p>
            <a:fld id="{EAC70E73-59F7-4AFA-9EC4-321869FCF171}" type="slidenum">
              <a:rPr lang="en-US" smtClean="0"/>
              <a:t>‹#›</a:t>
            </a:fld>
            <a:endParaRPr lang="en-US"/>
          </a:p>
        </p:txBody>
      </p:sp>
      <p:sp>
        <p:nvSpPr>
          <p:cNvPr id="8" name="Subtitle">
            <a:extLst>
              <a:ext uri="{FF2B5EF4-FFF2-40B4-BE49-F238E27FC236}">
                <a16:creationId xmlns:a16="http://schemas.microsoft.com/office/drawing/2014/main" id="{2F61C189-E88E-47C6-9590-4DDA84807E5F}"/>
              </a:ext>
            </a:extLst>
          </p:cNvPr>
          <p:cNvSpPr>
            <a:spLocks noGrp="1"/>
          </p:cNvSpPr>
          <p:nvPr>
            <p:ph type="body" sz="quarter" idx="36" hasCustomPrompt="1"/>
          </p:nvPr>
        </p:nvSpPr>
        <p:spPr>
          <a:xfrm>
            <a:off x="334964" y="1030425"/>
            <a:ext cx="10027707" cy="453183"/>
          </a:xfrm>
          <a:prstGeom prst="rect">
            <a:avLst/>
          </a:prstGeom>
        </p:spPr>
        <p:txBody>
          <a:bodyPr wrap="square" tIns="144000">
            <a:spAutoFit/>
          </a:bodyPr>
          <a:lstStyle>
            <a:lvl1pPr marL="0" marR="0" indent="0" algn="l" defTabSz="1734634" rtl="0" eaLnBrk="1" fontAlgn="auto" latinLnBrk="0" hangingPunct="1">
              <a:lnSpc>
                <a:spcPct val="100000"/>
              </a:lnSpc>
              <a:spcBef>
                <a:spcPts val="0"/>
              </a:spcBef>
              <a:spcAft>
                <a:spcPts val="0"/>
              </a:spcAft>
              <a:buClrTx/>
              <a:buSzTx/>
              <a:buFont typeface="Arial" charset="0"/>
              <a:buNone/>
              <a:tabLst/>
              <a:defRPr sz="2000" b="0">
                <a:solidFill>
                  <a:schemeClr val="tx1"/>
                </a:solidFill>
                <a:latin typeface="Graphik Semibold" panose="020B0703030202060203" pitchFamily="34" charset="0"/>
              </a:defRPr>
            </a:lvl1pPr>
          </a:lstStyle>
          <a:p>
            <a:pPr marL="0" marR="0" lvl="0" indent="0" algn="l" defTabSz="1734634" rtl="0" eaLnBrk="1" fontAlgn="auto" latinLnBrk="0" hangingPunct="1">
              <a:lnSpc>
                <a:spcPct val="100000"/>
              </a:lnSpc>
              <a:spcBef>
                <a:spcPts val="0"/>
              </a:spcBef>
              <a:spcAft>
                <a:spcPts val="0"/>
              </a:spcAft>
              <a:buClrTx/>
              <a:buSzTx/>
              <a:buFont typeface="Arial" charset="0"/>
              <a:buNone/>
              <a:tabLst/>
              <a:defRPr/>
            </a:pPr>
            <a:r>
              <a:rPr lang="en-US"/>
              <a:t>Insert subtitle here at 20pt, align to the baseline of the title</a:t>
            </a:r>
          </a:p>
        </p:txBody>
      </p:sp>
    </p:spTree>
    <p:extLst>
      <p:ext uri="{BB962C8B-B14F-4D97-AF65-F5344CB8AC3E}">
        <p14:creationId xmlns:p14="http://schemas.microsoft.com/office/powerpoint/2010/main" val="3848952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dark image">
    <p:spTree>
      <p:nvGrpSpPr>
        <p:cNvPr id="1" name=""/>
        <p:cNvGrpSpPr/>
        <p:nvPr/>
      </p:nvGrpSpPr>
      <p:grpSpPr>
        <a:xfrm>
          <a:off x="0" y="0"/>
          <a:ext cx="0" cy="0"/>
          <a:chOff x="0" y="0"/>
          <a:chExt cx="0" cy="0"/>
        </a:xfrm>
      </p:grpSpPr>
      <p:sp>
        <p:nvSpPr>
          <p:cNvPr id="33" name="Background"/>
          <p:cNvSpPr/>
          <p:nvPr/>
        </p:nvSpPr>
        <p:spPr>
          <a:xfrm>
            <a:off x="0" y="0"/>
            <a:ext cx="12189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8" name="Picture Placeholder 3"/>
          <p:cNvSpPr>
            <a:spLocks noGrp="1"/>
          </p:cNvSpPr>
          <p:nvPr>
            <p:ph type="pic" sz="quarter" idx="13" hasCustomPrompt="1"/>
          </p:nvPr>
        </p:nvSpPr>
        <p:spPr>
          <a:xfrm>
            <a:off x="-774" y="0"/>
            <a:ext cx="12190374" cy="6858000"/>
          </a:xfrm>
          <a:solidFill>
            <a:schemeClr val="bg1">
              <a:lumMod val="75000"/>
            </a:schemeClr>
          </a:solidFill>
        </p:spPr>
        <p:txBody>
          <a:bodyPr/>
          <a:lstStyle>
            <a:lvl1pPr marL="0" indent="0" algn="ctr">
              <a:buNone/>
              <a:defRPr baseline="0">
                <a:solidFill>
                  <a:schemeClr val="bg1"/>
                </a:solidFill>
              </a:defRPr>
            </a:lvl1pPr>
          </a:lstStyle>
          <a:p>
            <a:r>
              <a:rPr lang="en-GB"/>
              <a:t>Click here, and insert picture via Images-button in the ribbon</a:t>
            </a:r>
          </a:p>
        </p:txBody>
      </p:sp>
      <p:sp>
        <p:nvSpPr>
          <p:cNvPr id="2" name="Title 1"/>
          <p:cNvSpPr>
            <a:spLocks noGrp="1"/>
          </p:cNvSpPr>
          <p:nvPr>
            <p:ph type="ctrTitle" hasCustomPrompt="1"/>
          </p:nvPr>
        </p:nvSpPr>
        <p:spPr>
          <a:xfrm>
            <a:off x="3326400" y="676800"/>
            <a:ext cx="5468352" cy="2749025"/>
          </a:xfrm>
        </p:spPr>
        <p:txBody>
          <a:bodyPr anchor="t" anchorCtr="0"/>
          <a:lstStyle>
            <a:lvl1pPr algn="l">
              <a:lnSpc>
                <a:spcPct val="83000"/>
              </a:lnSpc>
              <a:defRPr sz="7800">
                <a:solidFill>
                  <a:schemeClr val="bg1"/>
                </a:solidFill>
              </a:defRPr>
            </a:lvl1pPr>
          </a:lstStyle>
          <a:p>
            <a:r>
              <a:rPr lang="en-GB"/>
              <a:t>Click to add title</a:t>
            </a:r>
          </a:p>
        </p:txBody>
      </p:sp>
      <p:sp>
        <p:nvSpPr>
          <p:cNvPr id="3" name="USR_Name"/>
          <p:cNvSpPr>
            <a:spLocks noGrp="1"/>
          </p:cNvSpPr>
          <p:nvPr>
            <p:ph type="subTitle" idx="1" hasCustomPrompt="1"/>
          </p:nvPr>
        </p:nvSpPr>
        <p:spPr>
          <a:xfrm>
            <a:off x="6094413" y="6041776"/>
            <a:ext cx="5399086" cy="279799"/>
          </a:xfrm>
        </p:spPr>
        <p:txBody>
          <a:bodyPr anchor="b" anchorCtr="0"/>
          <a:lstStyle>
            <a:lvl1pPr marL="0" indent="0" algn="r">
              <a:buNone/>
              <a:defRPr sz="13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Frigg Harlung-Jensen</a:t>
            </a:r>
          </a:p>
        </p:txBody>
      </p:sp>
      <p:sp>
        <p:nvSpPr>
          <p:cNvPr id="4" name="Date_DateCustomA"/>
          <p:cNvSpPr>
            <a:spLocks noGrp="1"/>
          </p:cNvSpPr>
          <p:nvPr>
            <p:ph type="dt" sz="half" idx="10"/>
          </p:nvPr>
        </p:nvSpPr>
        <p:spPr>
          <a:xfrm>
            <a:off x="8794752" y="6321576"/>
            <a:ext cx="2698748" cy="176724"/>
          </a:xfrm>
        </p:spPr>
        <p:txBody>
          <a:bodyPr/>
          <a:lstStyle>
            <a:lvl1pPr>
              <a:defRPr sz="1350">
                <a:solidFill>
                  <a:schemeClr val="bg1"/>
                </a:solidFill>
              </a:defRPr>
            </a:lvl1pPr>
          </a:lstStyle>
          <a:p>
            <a:fld id="{53312A93-345B-435C-B53D-98EC0D48AB4C}" type="datetimeFigureOut">
              <a:rPr lang="en-US" smtClean="0"/>
              <a:t>3/4/2021</a:t>
            </a:fld>
            <a:endParaRPr lang="en-US"/>
          </a:p>
        </p:txBody>
      </p:sp>
      <p:sp>
        <p:nvSpPr>
          <p:cNvPr id="5" name="Footer Placeholder 4" hidden="1"/>
          <p:cNvSpPr>
            <a:spLocks noGrp="1"/>
          </p:cNvSpPr>
          <p:nvPr>
            <p:ph type="ftr" sz="quarter" idx="11"/>
          </p:nvPr>
        </p:nvSpPr>
        <p:spPr>
          <a:xfrm>
            <a:off x="3395663" y="6926599"/>
            <a:ext cx="5400675" cy="222501"/>
          </a:xfrm>
        </p:spPr>
        <p:txBody>
          <a:bodyPr/>
          <a:lstStyle>
            <a:lvl1pPr>
              <a:defRPr sz="100">
                <a:solidFill>
                  <a:schemeClr val="bg1"/>
                </a:solidFill>
              </a:defRPr>
            </a:lvl1pPr>
          </a:lstStyle>
          <a:p>
            <a:endParaRPr lang="en-US"/>
          </a:p>
        </p:txBody>
      </p:sp>
      <p:sp>
        <p:nvSpPr>
          <p:cNvPr id="6" name="Slide Number Placeholder 5" hidden="1"/>
          <p:cNvSpPr>
            <a:spLocks noGrp="1"/>
          </p:cNvSpPr>
          <p:nvPr>
            <p:ph type="sldNum" sz="quarter" idx="12"/>
          </p:nvPr>
        </p:nvSpPr>
        <p:spPr>
          <a:xfrm>
            <a:off x="8796338" y="6520734"/>
            <a:ext cx="2663824" cy="222501"/>
          </a:xfrm>
        </p:spPr>
        <p:txBody>
          <a:bodyPr/>
          <a:lstStyle>
            <a:lvl1pPr>
              <a:defRPr sz="100">
                <a:solidFill>
                  <a:schemeClr val="bg1"/>
                </a:solidFill>
              </a:defRPr>
            </a:lvl1pPr>
          </a:lstStyle>
          <a:p>
            <a:fld id="{EAC70E73-59F7-4AFA-9EC4-321869FCF171}" type="slidenum">
              <a:rPr lang="en-US" smtClean="0"/>
              <a:t>‹#›</a:t>
            </a:fld>
            <a:endParaRPr lang="en-US"/>
          </a:p>
        </p:txBody>
      </p:sp>
      <p:sp>
        <p:nvSpPr>
          <p:cNvPr id="9" name="Text Placeholder 8"/>
          <p:cNvSpPr>
            <a:spLocks noGrp="1"/>
          </p:cNvSpPr>
          <p:nvPr>
            <p:ph type="body" sz="quarter" idx="14" hasCustomPrompt="1"/>
          </p:nvPr>
        </p:nvSpPr>
        <p:spPr>
          <a:xfrm>
            <a:off x="694800" y="5950800"/>
            <a:ext cx="1692000" cy="507600"/>
          </a:xfrm>
          <a:blipFill>
            <a:blip r:embed="rId2"/>
            <a:stretch>
              <a:fillRect/>
            </a:stretch>
          </a:blipFill>
        </p:spPr>
        <p:txBody>
          <a:bodyPr>
            <a:noAutofit/>
          </a:bodyPr>
          <a:lstStyle>
            <a:lvl1pPr marL="0" indent="0">
              <a:buNone/>
              <a:defRPr sz="100">
                <a:noFill/>
              </a:defRPr>
            </a:lvl1pPr>
          </a:lstStyle>
          <a:p>
            <a:pPr lvl="0"/>
            <a:r>
              <a:rPr lang="en-GB"/>
              <a:t>.</a:t>
            </a:r>
          </a:p>
        </p:txBody>
      </p:sp>
    </p:spTree>
    <p:extLst>
      <p:ext uri="{BB962C8B-B14F-4D97-AF65-F5344CB8AC3E}">
        <p14:creationId xmlns:p14="http://schemas.microsoft.com/office/powerpoint/2010/main" val="2707334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9" name="Background"/>
          <p:cNvSpPr/>
          <p:nvPr/>
        </p:nvSpPr>
        <p:spPr>
          <a:xfrm>
            <a:off x="0" y="0"/>
            <a:ext cx="12189600" cy="6858000"/>
          </a:xfrm>
          <a:prstGeom prst="rect">
            <a:avLst/>
          </a:prstGeom>
          <a:solidFill>
            <a:srgbClr val="ADCFF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2" name="Title 1"/>
          <p:cNvSpPr>
            <a:spLocks noGrp="1"/>
          </p:cNvSpPr>
          <p:nvPr>
            <p:ph type="title" hasCustomPrompt="1"/>
          </p:nvPr>
        </p:nvSpPr>
        <p:spPr>
          <a:xfrm>
            <a:off x="656568" y="391029"/>
            <a:ext cx="10836932" cy="1018671"/>
          </a:xfrm>
        </p:spPr>
        <p:txBody>
          <a:bodyPr/>
          <a:lstStyle>
            <a:lvl1pPr>
              <a:defRPr baseline="0"/>
            </a:lvl1pPr>
          </a:lstStyle>
          <a:p>
            <a:r>
              <a:rPr lang="en-GB"/>
              <a:t>Click to add title in max 1 line</a:t>
            </a:r>
          </a:p>
        </p:txBody>
      </p:sp>
      <p:sp>
        <p:nvSpPr>
          <p:cNvPr id="3" name="Date Placeholder 2" hidden="1"/>
          <p:cNvSpPr>
            <a:spLocks noGrp="1"/>
          </p:cNvSpPr>
          <p:nvPr>
            <p:ph type="dt" sz="half" idx="10"/>
          </p:nvPr>
        </p:nvSpPr>
        <p:spPr>
          <a:xfrm>
            <a:off x="0" y="6912000"/>
            <a:ext cx="0" cy="0"/>
          </a:xfrm>
        </p:spPr>
        <p:txBody>
          <a:bodyPr/>
          <a:lstStyle>
            <a:lvl1pPr>
              <a:defRPr sz="100">
                <a:solidFill>
                  <a:srgbClr val="ADCFF1"/>
                </a:solidFill>
              </a:defRPr>
            </a:lvl1pPr>
          </a:lstStyle>
          <a:p>
            <a:fld id="{53312A93-345B-435C-B53D-98EC0D48AB4C}" type="datetimeFigureOut">
              <a:rPr lang="en-US" smtClean="0"/>
              <a:t>3/4/2021</a:t>
            </a:fld>
            <a:endParaRPr lang="en-US"/>
          </a:p>
        </p:txBody>
      </p:sp>
      <p:sp>
        <p:nvSpPr>
          <p:cNvPr id="4" name="FLD_Footer"/>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C70E73-59F7-4AFA-9EC4-321869FCF171}" type="slidenum">
              <a:rPr lang="en-US" smtClean="0"/>
              <a:t>‹#›</a:t>
            </a:fld>
            <a:endParaRPr lang="en-US"/>
          </a:p>
        </p:txBody>
      </p:sp>
      <p:sp>
        <p:nvSpPr>
          <p:cNvPr id="8" name="Text Placeholder 7"/>
          <p:cNvSpPr>
            <a:spLocks noGrp="1"/>
          </p:cNvSpPr>
          <p:nvPr>
            <p:ph type="body" sz="quarter" idx="13" hasCustomPrompt="1"/>
          </p:nvPr>
        </p:nvSpPr>
        <p:spPr>
          <a:xfrm>
            <a:off x="693738" y="1361060"/>
            <a:ext cx="10799762" cy="4588890"/>
          </a:xfrm>
        </p:spPr>
        <p:txBody>
          <a:bodyPr/>
          <a:lstStyle>
            <a:lvl1pPr marL="594000" indent="-594000">
              <a:spcBef>
                <a:spcPts val="300"/>
              </a:spcBef>
              <a:defRPr sz="2800"/>
            </a:lvl1pPr>
            <a:lvl2pPr marL="846000">
              <a:defRPr sz="2200"/>
            </a:lvl2pPr>
          </a:lstStyle>
          <a:p>
            <a:pPr lvl="0"/>
            <a:r>
              <a:rPr lang="en-GB"/>
              <a:t>Click to add text</a:t>
            </a:r>
          </a:p>
        </p:txBody>
      </p:sp>
      <p:sp>
        <p:nvSpPr>
          <p:cNvPr id="11" name="Freeform 5"/>
          <p:cNvSpPr>
            <a:spLocks noEditPoints="1"/>
          </p:cNvSpPr>
          <p:nvPr/>
        </p:nvSpPr>
        <p:spPr bwMode="auto">
          <a:xfrm>
            <a:off x="699434" y="6288499"/>
            <a:ext cx="317324" cy="317017"/>
          </a:xfrm>
          <a:custGeom>
            <a:avLst/>
            <a:gdLst>
              <a:gd name="T0" fmla="*/ 136 w 272"/>
              <a:gd name="T1" fmla="*/ 0 h 273"/>
              <a:gd name="T2" fmla="*/ 58 w 272"/>
              <a:gd name="T3" fmla="*/ 25 h 273"/>
              <a:gd name="T4" fmla="*/ 127 w 272"/>
              <a:gd name="T5" fmla="*/ 177 h 273"/>
              <a:gd name="T6" fmla="*/ 131 w 272"/>
              <a:gd name="T7" fmla="*/ 182 h 273"/>
              <a:gd name="T8" fmla="*/ 131 w 272"/>
              <a:gd name="T9" fmla="*/ 182 h 273"/>
              <a:gd name="T10" fmla="*/ 119 w 272"/>
              <a:gd name="T11" fmla="*/ 182 h 273"/>
              <a:gd name="T12" fmla="*/ 119 w 272"/>
              <a:gd name="T13" fmla="*/ 182 h 273"/>
              <a:gd name="T14" fmla="*/ 109 w 272"/>
              <a:gd name="T15" fmla="*/ 175 h 273"/>
              <a:gd name="T16" fmla="*/ 45 w 272"/>
              <a:gd name="T17" fmla="*/ 35 h 273"/>
              <a:gd name="T18" fmla="*/ 33 w 272"/>
              <a:gd name="T19" fmla="*/ 47 h 273"/>
              <a:gd name="T20" fmla="*/ 92 w 272"/>
              <a:gd name="T21" fmla="*/ 177 h 273"/>
              <a:gd name="T22" fmla="*/ 96 w 272"/>
              <a:gd name="T23" fmla="*/ 182 h 273"/>
              <a:gd name="T24" fmla="*/ 96 w 272"/>
              <a:gd name="T25" fmla="*/ 182 h 273"/>
              <a:gd name="T26" fmla="*/ 84 w 272"/>
              <a:gd name="T27" fmla="*/ 182 h 273"/>
              <a:gd name="T28" fmla="*/ 84 w 272"/>
              <a:gd name="T29" fmla="*/ 182 h 273"/>
              <a:gd name="T30" fmla="*/ 74 w 272"/>
              <a:gd name="T31" fmla="*/ 175 h 273"/>
              <a:gd name="T32" fmla="*/ 22 w 272"/>
              <a:gd name="T33" fmla="*/ 62 h 273"/>
              <a:gd name="T34" fmla="*/ 12 w 272"/>
              <a:gd name="T35" fmla="*/ 79 h 273"/>
              <a:gd name="T36" fmla="*/ 57 w 272"/>
              <a:gd name="T37" fmla="*/ 177 h 273"/>
              <a:gd name="T38" fmla="*/ 61 w 272"/>
              <a:gd name="T39" fmla="*/ 182 h 273"/>
              <a:gd name="T40" fmla="*/ 61 w 272"/>
              <a:gd name="T41" fmla="*/ 182 h 273"/>
              <a:gd name="T42" fmla="*/ 48 w 272"/>
              <a:gd name="T43" fmla="*/ 182 h 273"/>
              <a:gd name="T44" fmla="*/ 48 w 272"/>
              <a:gd name="T45" fmla="*/ 182 h 273"/>
              <a:gd name="T46" fmla="*/ 38 w 272"/>
              <a:gd name="T47" fmla="*/ 175 h 273"/>
              <a:gd name="T48" fmla="*/ 4 w 272"/>
              <a:gd name="T49" fmla="*/ 101 h 273"/>
              <a:gd name="T50" fmla="*/ 0 w 272"/>
              <a:gd name="T51" fmla="*/ 130 h 273"/>
              <a:gd name="T52" fmla="*/ 21 w 272"/>
              <a:gd name="T53" fmla="*/ 177 h 273"/>
              <a:gd name="T54" fmla="*/ 25 w 272"/>
              <a:gd name="T55" fmla="*/ 182 h 273"/>
              <a:gd name="T56" fmla="*/ 25 w 272"/>
              <a:gd name="T57" fmla="*/ 182 h 273"/>
              <a:gd name="T58" fmla="*/ 13 w 272"/>
              <a:gd name="T59" fmla="*/ 182 h 273"/>
              <a:gd name="T60" fmla="*/ 7 w 272"/>
              <a:gd name="T61" fmla="*/ 181 h 273"/>
              <a:gd name="T62" fmla="*/ 136 w 272"/>
              <a:gd name="T63" fmla="*/ 273 h 273"/>
              <a:gd name="T64" fmla="*/ 272 w 272"/>
              <a:gd name="T65" fmla="*/ 137 h 273"/>
              <a:gd name="T66" fmla="*/ 136 w 272"/>
              <a:gd name="T67" fmla="*/ 0 h 273"/>
              <a:gd name="T68" fmla="*/ 136 w 272"/>
              <a:gd name="T69" fmla="*/ 253 h 273"/>
              <a:gd name="T70" fmla="*/ 38 w 272"/>
              <a:gd name="T71" fmla="*/ 199 h 273"/>
              <a:gd name="T72" fmla="*/ 182 w 272"/>
              <a:gd name="T73" fmla="*/ 199 h 273"/>
              <a:gd name="T74" fmla="*/ 182 w 272"/>
              <a:gd name="T75" fmla="*/ 199 h 273"/>
              <a:gd name="T76" fmla="*/ 228 w 272"/>
              <a:gd name="T77" fmla="*/ 199 h 273"/>
              <a:gd name="T78" fmla="*/ 202 w 272"/>
              <a:gd name="T79" fmla="*/ 178 h 273"/>
              <a:gd name="T80" fmla="*/ 179 w 272"/>
              <a:gd name="T81" fmla="*/ 182 h 273"/>
              <a:gd name="T82" fmla="*/ 155 w 272"/>
              <a:gd name="T83" fmla="*/ 182 h 273"/>
              <a:gd name="T84" fmla="*/ 155 w 272"/>
              <a:gd name="T85" fmla="*/ 182 h 273"/>
              <a:gd name="T86" fmla="*/ 144 w 272"/>
              <a:gd name="T87" fmla="*/ 175 h 273"/>
              <a:gd name="T88" fmla="*/ 80 w 272"/>
              <a:gd name="T89" fmla="*/ 34 h 273"/>
              <a:gd name="T90" fmla="*/ 136 w 272"/>
              <a:gd name="T91" fmla="*/ 20 h 273"/>
              <a:gd name="T92" fmla="*/ 252 w 272"/>
              <a:gd name="T93" fmla="*/ 137 h 273"/>
              <a:gd name="T94" fmla="*/ 136 w 272"/>
              <a:gd name="T95" fmla="*/ 25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2" h="273">
                <a:moveTo>
                  <a:pt x="136" y="0"/>
                </a:moveTo>
                <a:cubicBezTo>
                  <a:pt x="107" y="0"/>
                  <a:pt x="80" y="9"/>
                  <a:pt x="58" y="25"/>
                </a:cubicBezTo>
                <a:cubicBezTo>
                  <a:pt x="58" y="25"/>
                  <a:pt x="126" y="174"/>
                  <a:pt x="127" y="177"/>
                </a:cubicBezTo>
                <a:cubicBezTo>
                  <a:pt x="129" y="181"/>
                  <a:pt x="131" y="182"/>
                  <a:pt x="131" y="182"/>
                </a:cubicBezTo>
                <a:cubicBezTo>
                  <a:pt x="131" y="182"/>
                  <a:pt x="131" y="182"/>
                  <a:pt x="131" y="182"/>
                </a:cubicBezTo>
                <a:cubicBezTo>
                  <a:pt x="119" y="182"/>
                  <a:pt x="119" y="182"/>
                  <a:pt x="119" y="182"/>
                </a:cubicBezTo>
                <a:cubicBezTo>
                  <a:pt x="119" y="182"/>
                  <a:pt x="119" y="182"/>
                  <a:pt x="119" y="182"/>
                </a:cubicBezTo>
                <a:cubicBezTo>
                  <a:pt x="114" y="182"/>
                  <a:pt x="112" y="181"/>
                  <a:pt x="109" y="175"/>
                </a:cubicBezTo>
                <a:cubicBezTo>
                  <a:pt x="45" y="35"/>
                  <a:pt x="45" y="35"/>
                  <a:pt x="45" y="35"/>
                </a:cubicBezTo>
                <a:cubicBezTo>
                  <a:pt x="41" y="39"/>
                  <a:pt x="37" y="43"/>
                  <a:pt x="33" y="47"/>
                </a:cubicBezTo>
                <a:cubicBezTo>
                  <a:pt x="53" y="91"/>
                  <a:pt x="91" y="174"/>
                  <a:pt x="92" y="177"/>
                </a:cubicBezTo>
                <a:cubicBezTo>
                  <a:pt x="94" y="181"/>
                  <a:pt x="96" y="182"/>
                  <a:pt x="96" y="182"/>
                </a:cubicBezTo>
                <a:cubicBezTo>
                  <a:pt x="96" y="182"/>
                  <a:pt x="96" y="182"/>
                  <a:pt x="96" y="182"/>
                </a:cubicBezTo>
                <a:cubicBezTo>
                  <a:pt x="84" y="182"/>
                  <a:pt x="84" y="182"/>
                  <a:pt x="84" y="182"/>
                </a:cubicBezTo>
                <a:cubicBezTo>
                  <a:pt x="84" y="182"/>
                  <a:pt x="84" y="182"/>
                  <a:pt x="84" y="182"/>
                </a:cubicBezTo>
                <a:cubicBezTo>
                  <a:pt x="78" y="182"/>
                  <a:pt x="76" y="181"/>
                  <a:pt x="74" y="175"/>
                </a:cubicBezTo>
                <a:cubicBezTo>
                  <a:pt x="22" y="62"/>
                  <a:pt x="22" y="62"/>
                  <a:pt x="22" y="62"/>
                </a:cubicBezTo>
                <a:cubicBezTo>
                  <a:pt x="18" y="67"/>
                  <a:pt x="15" y="73"/>
                  <a:pt x="12" y="79"/>
                </a:cubicBezTo>
                <a:cubicBezTo>
                  <a:pt x="32" y="123"/>
                  <a:pt x="55" y="175"/>
                  <a:pt x="57" y="177"/>
                </a:cubicBezTo>
                <a:cubicBezTo>
                  <a:pt x="58" y="181"/>
                  <a:pt x="61" y="182"/>
                  <a:pt x="61" y="182"/>
                </a:cubicBezTo>
                <a:cubicBezTo>
                  <a:pt x="61" y="182"/>
                  <a:pt x="61" y="182"/>
                  <a:pt x="61" y="182"/>
                </a:cubicBezTo>
                <a:cubicBezTo>
                  <a:pt x="48" y="182"/>
                  <a:pt x="48" y="182"/>
                  <a:pt x="48" y="182"/>
                </a:cubicBezTo>
                <a:cubicBezTo>
                  <a:pt x="48" y="182"/>
                  <a:pt x="48" y="182"/>
                  <a:pt x="48" y="182"/>
                </a:cubicBezTo>
                <a:cubicBezTo>
                  <a:pt x="43" y="182"/>
                  <a:pt x="41" y="181"/>
                  <a:pt x="38" y="175"/>
                </a:cubicBezTo>
                <a:cubicBezTo>
                  <a:pt x="4" y="101"/>
                  <a:pt x="4" y="101"/>
                  <a:pt x="4" y="101"/>
                </a:cubicBezTo>
                <a:cubicBezTo>
                  <a:pt x="2" y="110"/>
                  <a:pt x="0" y="120"/>
                  <a:pt x="0" y="130"/>
                </a:cubicBezTo>
                <a:cubicBezTo>
                  <a:pt x="11" y="155"/>
                  <a:pt x="21" y="176"/>
                  <a:pt x="21" y="177"/>
                </a:cubicBezTo>
                <a:cubicBezTo>
                  <a:pt x="23" y="181"/>
                  <a:pt x="25" y="182"/>
                  <a:pt x="25" y="182"/>
                </a:cubicBezTo>
                <a:cubicBezTo>
                  <a:pt x="25" y="182"/>
                  <a:pt x="25" y="182"/>
                  <a:pt x="25" y="182"/>
                </a:cubicBezTo>
                <a:cubicBezTo>
                  <a:pt x="13" y="182"/>
                  <a:pt x="13" y="182"/>
                  <a:pt x="13" y="182"/>
                </a:cubicBezTo>
                <a:cubicBezTo>
                  <a:pt x="10" y="182"/>
                  <a:pt x="8" y="182"/>
                  <a:pt x="7" y="181"/>
                </a:cubicBezTo>
                <a:cubicBezTo>
                  <a:pt x="25" y="234"/>
                  <a:pt x="76" y="273"/>
                  <a:pt x="136" y="273"/>
                </a:cubicBezTo>
                <a:cubicBezTo>
                  <a:pt x="211" y="273"/>
                  <a:pt x="272" y="212"/>
                  <a:pt x="272" y="137"/>
                </a:cubicBezTo>
                <a:cubicBezTo>
                  <a:pt x="272" y="61"/>
                  <a:pt x="211" y="0"/>
                  <a:pt x="136" y="0"/>
                </a:cubicBezTo>
                <a:close/>
                <a:moveTo>
                  <a:pt x="136" y="253"/>
                </a:moveTo>
                <a:cubicBezTo>
                  <a:pt x="95" y="253"/>
                  <a:pt x="58" y="232"/>
                  <a:pt x="38" y="199"/>
                </a:cubicBezTo>
                <a:cubicBezTo>
                  <a:pt x="182" y="199"/>
                  <a:pt x="182" y="199"/>
                  <a:pt x="182" y="199"/>
                </a:cubicBezTo>
                <a:cubicBezTo>
                  <a:pt x="182" y="199"/>
                  <a:pt x="182" y="199"/>
                  <a:pt x="182" y="199"/>
                </a:cubicBezTo>
                <a:cubicBezTo>
                  <a:pt x="228" y="199"/>
                  <a:pt x="228" y="199"/>
                  <a:pt x="228" y="199"/>
                </a:cubicBezTo>
                <a:cubicBezTo>
                  <a:pt x="202" y="178"/>
                  <a:pt x="202" y="178"/>
                  <a:pt x="202" y="178"/>
                </a:cubicBezTo>
                <a:cubicBezTo>
                  <a:pt x="202" y="178"/>
                  <a:pt x="191" y="182"/>
                  <a:pt x="179" y="182"/>
                </a:cubicBezTo>
                <a:cubicBezTo>
                  <a:pt x="155" y="182"/>
                  <a:pt x="155" y="182"/>
                  <a:pt x="155" y="182"/>
                </a:cubicBezTo>
                <a:cubicBezTo>
                  <a:pt x="155" y="182"/>
                  <a:pt x="155" y="182"/>
                  <a:pt x="155" y="182"/>
                </a:cubicBezTo>
                <a:cubicBezTo>
                  <a:pt x="149" y="182"/>
                  <a:pt x="147" y="181"/>
                  <a:pt x="144" y="175"/>
                </a:cubicBezTo>
                <a:cubicBezTo>
                  <a:pt x="80" y="34"/>
                  <a:pt x="80" y="34"/>
                  <a:pt x="80" y="34"/>
                </a:cubicBezTo>
                <a:cubicBezTo>
                  <a:pt x="97" y="25"/>
                  <a:pt x="116" y="20"/>
                  <a:pt x="136" y="20"/>
                </a:cubicBezTo>
                <a:cubicBezTo>
                  <a:pt x="200" y="20"/>
                  <a:pt x="252" y="72"/>
                  <a:pt x="252" y="137"/>
                </a:cubicBezTo>
                <a:cubicBezTo>
                  <a:pt x="252" y="201"/>
                  <a:pt x="200" y="253"/>
                  <a:pt x="136" y="253"/>
                </a:cubicBezTo>
                <a:close/>
              </a:path>
            </a:pathLst>
          </a:custGeom>
          <a:solidFill>
            <a:srgbClr val="006E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464338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Intro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GB"/>
              <a:t>Click to add title in max 2 lines</a:t>
            </a:r>
          </a:p>
        </p:txBody>
      </p:sp>
      <p:sp>
        <p:nvSpPr>
          <p:cNvPr id="3" name="Date Placeholder 2" hidden="1"/>
          <p:cNvSpPr>
            <a:spLocks noGrp="1"/>
          </p:cNvSpPr>
          <p:nvPr>
            <p:ph type="dt" sz="half" idx="10"/>
          </p:nvPr>
        </p:nvSpPr>
        <p:spPr>
          <a:xfrm>
            <a:off x="0" y="6912000"/>
            <a:ext cx="0" cy="0"/>
          </a:xfrm>
        </p:spPr>
        <p:txBody>
          <a:bodyPr/>
          <a:lstStyle>
            <a:lvl1pPr>
              <a:defRPr sz="100">
                <a:solidFill>
                  <a:schemeClr val="bg1"/>
                </a:solidFill>
              </a:defRPr>
            </a:lvl1pPr>
          </a:lstStyle>
          <a:p>
            <a:fld id="{53312A93-345B-435C-B53D-98EC0D48AB4C}" type="datetimeFigureOut">
              <a:rPr lang="en-US" smtClean="0"/>
              <a:t>3/4/2021</a:t>
            </a:fld>
            <a:endParaRPr lang="en-US"/>
          </a:p>
        </p:txBody>
      </p:sp>
      <p:sp>
        <p:nvSpPr>
          <p:cNvPr id="4" name="FLD_Footer"/>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C70E73-59F7-4AFA-9EC4-321869FCF171}" type="slidenum">
              <a:rPr lang="en-US" smtClean="0"/>
              <a:t>‹#›</a:t>
            </a:fld>
            <a:endParaRPr lang="en-US"/>
          </a:p>
        </p:txBody>
      </p:sp>
      <p:sp>
        <p:nvSpPr>
          <p:cNvPr id="8" name="Text Placeholder 7"/>
          <p:cNvSpPr>
            <a:spLocks noGrp="1"/>
          </p:cNvSpPr>
          <p:nvPr>
            <p:ph type="body" sz="quarter" idx="13" hasCustomPrompt="1"/>
          </p:nvPr>
        </p:nvSpPr>
        <p:spPr>
          <a:xfrm>
            <a:off x="693738" y="2096496"/>
            <a:ext cx="10799760" cy="3842369"/>
          </a:xfrm>
        </p:spPr>
        <p:txBody>
          <a:bodyPr/>
          <a:lstStyle>
            <a:lvl1pPr marL="0" indent="0">
              <a:lnSpc>
                <a:spcPct val="98000"/>
              </a:lnSpc>
              <a:buFont typeface="Arial" panose="020B0604020202020204" pitchFamily="34" charset="0"/>
              <a:buChar char="​"/>
              <a:defRPr sz="2800"/>
            </a:lvl1pPr>
            <a:lvl2pPr marL="468000" indent="-468000">
              <a:lnSpc>
                <a:spcPct val="98000"/>
              </a:lnSpc>
              <a:buFont typeface="Arial" panose="020B0604020202020204" pitchFamily="34" charset="0"/>
              <a:buChar char="―"/>
              <a:defRPr sz="2800"/>
            </a:lvl2pPr>
            <a:lvl3pPr marL="720000" indent="-252000">
              <a:lnSpc>
                <a:spcPct val="98000"/>
              </a:lnSpc>
              <a:buFont typeface="Symbol" panose="05050102010706020507" pitchFamily="18" charset="2"/>
              <a:buChar char=""/>
              <a:defRPr sz="2800"/>
            </a:lvl3pPr>
            <a:lvl4pPr marL="972000" indent="-252000">
              <a:lnSpc>
                <a:spcPct val="98000"/>
              </a:lnSpc>
              <a:buFont typeface="Arial" panose="020B0604020202020204" pitchFamily="34" charset="0"/>
              <a:buChar char="‒"/>
              <a:defRPr sz="2800"/>
            </a:lvl4pPr>
            <a:lvl5pPr marL="1224000" indent="-252000">
              <a:lnSpc>
                <a:spcPct val="98000"/>
              </a:lnSpc>
              <a:buFont typeface="Symbol" panose="05050102010706020507" pitchFamily="18" charset="2"/>
              <a:buChar char="·"/>
              <a:defRPr sz="2800"/>
            </a:lvl5pPr>
            <a:lvl6pPr marL="1476000" indent="-252000">
              <a:lnSpc>
                <a:spcPct val="98000"/>
              </a:lnSpc>
              <a:buFont typeface="Arial" panose="020B0604020202020204" pitchFamily="34" charset="0"/>
              <a:buChar char="‒"/>
              <a:defRPr sz="2800"/>
            </a:lvl6pPr>
            <a:lvl7pPr marL="1728000" indent="-252000">
              <a:lnSpc>
                <a:spcPct val="98000"/>
              </a:lnSpc>
              <a:buFont typeface="Symbol" panose="05050102010706020507" pitchFamily="18" charset="2"/>
              <a:buChar char="·"/>
              <a:defRPr sz="2800"/>
            </a:lvl7pPr>
            <a:lvl8pPr marL="1980000" indent="-252000">
              <a:lnSpc>
                <a:spcPct val="98000"/>
              </a:lnSpc>
              <a:buFont typeface="Arial" panose="020B0604020202020204" pitchFamily="34" charset="0"/>
              <a:buChar char="‒"/>
              <a:defRPr sz="2800"/>
            </a:lvl8pPr>
            <a:lvl9pPr marL="2232000" indent="-252000">
              <a:lnSpc>
                <a:spcPct val="98000"/>
              </a:lnSpc>
              <a:buFont typeface="Symbol" panose="05050102010706020507" pitchFamily="18" charset="2"/>
              <a:buChar char="·"/>
              <a:defRPr sz="2800"/>
            </a:lvl9pPr>
          </a:lstStyle>
          <a:p>
            <a:pPr lvl="0"/>
            <a:r>
              <a:rPr lang="en-GB"/>
              <a:t>Click to add intro text</a:t>
            </a:r>
          </a:p>
          <a:p>
            <a:pPr lvl="1"/>
            <a:endParaRPr lang="en-GB"/>
          </a:p>
        </p:txBody>
      </p:sp>
    </p:spTree>
    <p:extLst>
      <p:ext uri="{BB962C8B-B14F-4D97-AF65-F5344CB8AC3E}">
        <p14:creationId xmlns:p14="http://schemas.microsoft.com/office/powerpoint/2010/main" val="1303771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GB"/>
              <a:t>Click to add title in max 2 lines</a:t>
            </a:r>
          </a:p>
        </p:txBody>
      </p:sp>
      <p:sp>
        <p:nvSpPr>
          <p:cNvPr id="3" name="Content Placeholder 2"/>
          <p:cNvSpPr>
            <a:spLocks noGrp="1"/>
          </p:cNvSpPr>
          <p:nvPr>
            <p:ph idx="1" hasCustomPrompt="1"/>
          </p:nvPr>
        </p:nvSpPr>
        <p:spPr>
          <a:xfrm>
            <a:off x="693738" y="2162340"/>
            <a:ext cx="10799761" cy="3787610"/>
          </a:xfrm>
        </p:spPr>
        <p:txBody>
          <a:bodyPr/>
          <a:lstStyle>
            <a:lvl1pPr>
              <a:defRPr baseline="0"/>
            </a:lvl1pPr>
          </a:lstStyle>
          <a:p>
            <a:pPr lvl="0"/>
            <a:r>
              <a:rPr lang="en-GB"/>
              <a:t>Click to add text or content</a:t>
            </a:r>
          </a:p>
          <a:p>
            <a:pPr lvl="1"/>
            <a:r>
              <a:rPr lang="en-GB"/>
              <a:t>Second level</a:t>
            </a:r>
          </a:p>
          <a:p>
            <a:pPr lvl="2"/>
            <a:r>
              <a:rPr lang="en-GB"/>
              <a:t>Third level</a:t>
            </a:r>
          </a:p>
          <a:p>
            <a:pPr lvl="3"/>
            <a:r>
              <a:rPr lang="en-GB"/>
              <a:t>Fourth level</a:t>
            </a:r>
          </a:p>
          <a:p>
            <a:pPr lvl="4"/>
            <a:r>
              <a:rPr lang="en-GB"/>
              <a:t>Fifth level</a:t>
            </a:r>
          </a:p>
        </p:txBody>
      </p:sp>
      <p:sp>
        <p:nvSpPr>
          <p:cNvPr id="4" name="Date Placeholder 3" hidden="1"/>
          <p:cNvSpPr>
            <a:spLocks noGrp="1"/>
          </p:cNvSpPr>
          <p:nvPr>
            <p:ph type="dt" sz="half" idx="10"/>
          </p:nvPr>
        </p:nvSpPr>
        <p:spPr>
          <a:xfrm>
            <a:off x="0" y="6912000"/>
            <a:ext cx="0" cy="0"/>
          </a:xfrm>
        </p:spPr>
        <p:txBody>
          <a:bodyPr/>
          <a:lstStyle>
            <a:lvl1pPr>
              <a:defRPr sz="100">
                <a:noFill/>
              </a:defRPr>
            </a:lvl1pPr>
          </a:lstStyle>
          <a:p>
            <a:fld id="{53312A93-345B-435C-B53D-98EC0D48AB4C}" type="datetimeFigureOut">
              <a:rPr lang="en-US" smtClean="0"/>
              <a:t>3/4/2021</a:t>
            </a:fld>
            <a:endParaRPr lang="en-US"/>
          </a:p>
        </p:txBody>
      </p:sp>
      <p:sp>
        <p:nvSpPr>
          <p:cNvPr id="5" name="FLD_Footer"/>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C70E73-59F7-4AFA-9EC4-321869FCF171}" type="slidenum">
              <a:rPr lang="en-US" smtClean="0"/>
              <a:t>‹#›</a:t>
            </a:fld>
            <a:endParaRPr lang="en-US"/>
          </a:p>
        </p:txBody>
      </p:sp>
    </p:spTree>
    <p:extLst>
      <p:ext uri="{BB962C8B-B14F-4D97-AF65-F5344CB8AC3E}">
        <p14:creationId xmlns:p14="http://schemas.microsoft.com/office/powerpoint/2010/main" val="2691584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llage">
    <p:spTree>
      <p:nvGrpSpPr>
        <p:cNvPr id="1" name=""/>
        <p:cNvGrpSpPr/>
        <p:nvPr/>
      </p:nvGrpSpPr>
      <p:grpSpPr>
        <a:xfrm>
          <a:off x="0" y="0"/>
          <a:ext cx="0" cy="0"/>
          <a:chOff x="0" y="0"/>
          <a:chExt cx="0" cy="0"/>
        </a:xfrm>
      </p:grpSpPr>
      <p:sp>
        <p:nvSpPr>
          <p:cNvPr id="12" name="Background"/>
          <p:cNvSpPr/>
          <p:nvPr/>
        </p:nvSpPr>
        <p:spPr>
          <a:xfrm>
            <a:off x="0" y="0"/>
            <a:ext cx="12189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3" name="Date Placeholder 2" hidden="1"/>
          <p:cNvSpPr>
            <a:spLocks noGrp="1"/>
          </p:cNvSpPr>
          <p:nvPr>
            <p:ph type="dt" sz="half" idx="10"/>
          </p:nvPr>
        </p:nvSpPr>
        <p:spPr>
          <a:xfrm>
            <a:off x="0" y="6912000"/>
            <a:ext cx="0" cy="0"/>
          </a:xfrm>
        </p:spPr>
        <p:txBody>
          <a:bodyPr/>
          <a:lstStyle>
            <a:lvl1pPr>
              <a:defRPr sz="100">
                <a:noFill/>
              </a:defRPr>
            </a:lvl1pPr>
          </a:lstStyle>
          <a:p>
            <a:fld id="{53312A93-345B-435C-B53D-98EC0D48AB4C}" type="datetimeFigureOut">
              <a:rPr lang="en-US" smtClean="0"/>
              <a:t>3/4/2021</a:t>
            </a:fld>
            <a:endParaRPr lang="en-US"/>
          </a:p>
        </p:txBody>
      </p:sp>
      <p:sp>
        <p:nvSpPr>
          <p:cNvPr id="4" name="Footer Placeholder 3"/>
          <p:cNvSpPr>
            <a:spLocks noGrp="1"/>
          </p:cNvSpPr>
          <p:nvPr>
            <p:ph type="ftr" sz="quarter" idx="11"/>
          </p:nvPr>
        </p:nvSpPr>
        <p:spPr>
          <a:xfrm>
            <a:off x="0" y="6912000"/>
            <a:ext cx="0" cy="0"/>
          </a:xfrm>
        </p:spPr>
        <p:txBody>
          <a:bodyPr/>
          <a:lstStyle>
            <a:lvl1pPr>
              <a:defRPr sz="100">
                <a:noFill/>
              </a:defRPr>
            </a:lvl1pPr>
          </a:lstStyle>
          <a:p>
            <a:endParaRPr lang="en-US"/>
          </a:p>
        </p:txBody>
      </p:sp>
      <p:sp>
        <p:nvSpPr>
          <p:cNvPr id="5" name="Slide Number Placeholder 4"/>
          <p:cNvSpPr>
            <a:spLocks noGrp="1"/>
          </p:cNvSpPr>
          <p:nvPr>
            <p:ph type="sldNum" sz="quarter" idx="12"/>
          </p:nvPr>
        </p:nvSpPr>
        <p:spPr>
          <a:xfrm>
            <a:off x="0" y="6912000"/>
            <a:ext cx="0" cy="0"/>
          </a:xfrm>
        </p:spPr>
        <p:txBody>
          <a:bodyPr/>
          <a:lstStyle>
            <a:lvl1pPr>
              <a:defRPr sz="100">
                <a:noFill/>
              </a:defRPr>
            </a:lvl1pPr>
          </a:lstStyle>
          <a:p>
            <a:fld id="{EAC70E73-59F7-4AFA-9EC4-321869FCF171}" type="slidenum">
              <a:rPr lang="en-US" smtClean="0"/>
              <a:t>‹#›</a:t>
            </a:fld>
            <a:endParaRPr lang="en-US"/>
          </a:p>
        </p:txBody>
      </p:sp>
      <p:sp>
        <p:nvSpPr>
          <p:cNvPr id="8" name="Picture Placeholder 1"/>
          <p:cNvSpPr>
            <a:spLocks noGrp="1"/>
          </p:cNvSpPr>
          <p:nvPr>
            <p:ph type="pic" sz="quarter" idx="13" hasCustomPrompt="1"/>
          </p:nvPr>
        </p:nvSpPr>
        <p:spPr>
          <a:xfrm>
            <a:off x="-1" y="0"/>
            <a:ext cx="6094413" cy="6858000"/>
          </a:xfrm>
          <a:solidFill>
            <a:schemeClr val="bg1">
              <a:lumMod val="85000"/>
            </a:schemeClr>
          </a:solidFill>
        </p:spPr>
        <p:txBody>
          <a:bodyPr tIns="1188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9" name="Picture Placeholder 2"/>
          <p:cNvSpPr>
            <a:spLocks noGrp="1"/>
          </p:cNvSpPr>
          <p:nvPr>
            <p:ph type="pic" sz="quarter" idx="14" hasCustomPrompt="1"/>
          </p:nvPr>
        </p:nvSpPr>
        <p:spPr>
          <a:xfrm>
            <a:off x="6094800" y="0"/>
            <a:ext cx="6094413" cy="3425825"/>
          </a:xfrm>
          <a:solidFill>
            <a:schemeClr val="bg1">
              <a:lumMod val="95000"/>
            </a:schemeClr>
          </a:solidFill>
        </p:spPr>
        <p:txBody>
          <a:bodyPr tIns="1188000" anchor="ctr" anchorCtr="0"/>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lvl1pPr>
          </a:lstStyle>
          <a:p>
            <a:r>
              <a:rPr lang="en-GB"/>
              <a:t>Click here, and insert picture via Images-button in the ribbon</a:t>
            </a:r>
          </a:p>
        </p:txBody>
      </p:sp>
      <p:sp>
        <p:nvSpPr>
          <p:cNvPr id="10" name="Picture Placeholder 3"/>
          <p:cNvSpPr>
            <a:spLocks noGrp="1"/>
          </p:cNvSpPr>
          <p:nvPr>
            <p:ph type="pic" sz="quarter" idx="15" hasCustomPrompt="1"/>
          </p:nvPr>
        </p:nvSpPr>
        <p:spPr>
          <a:xfrm>
            <a:off x="6094800" y="3427200"/>
            <a:ext cx="2701151" cy="3425825"/>
          </a:xfrm>
          <a:solidFill>
            <a:schemeClr val="bg1">
              <a:lumMod val="75000"/>
            </a:schemeClr>
          </a:solidFill>
        </p:spPr>
        <p:txBody>
          <a:bodyPr tIns="1440000" anchor="ctr" anchorCtr="0"/>
          <a:lstStyle>
            <a:lvl1pPr marL="0" indent="0" algn="ctr">
              <a:buNone/>
              <a:defRPr/>
            </a:lvl1pPr>
          </a:lstStyle>
          <a:p>
            <a:r>
              <a:rPr lang="en-GB"/>
              <a:t>Click here, and insert picture via Images-button in the ribbon</a:t>
            </a:r>
          </a:p>
        </p:txBody>
      </p:sp>
      <p:sp>
        <p:nvSpPr>
          <p:cNvPr id="11" name="Picture Placeholder 4"/>
          <p:cNvSpPr>
            <a:spLocks noGrp="1"/>
          </p:cNvSpPr>
          <p:nvPr>
            <p:ph type="pic" sz="quarter" idx="16" hasCustomPrompt="1"/>
          </p:nvPr>
        </p:nvSpPr>
        <p:spPr>
          <a:xfrm>
            <a:off x="8794750" y="3427200"/>
            <a:ext cx="3397250" cy="3425825"/>
          </a:xfrm>
          <a:solidFill>
            <a:schemeClr val="bg1">
              <a:lumMod val="85000"/>
            </a:schemeClr>
          </a:solidFill>
        </p:spPr>
        <p:txBody>
          <a:bodyPr tIns="1440000" anchor="ctr" anchorCtr="0"/>
          <a:lstStyle>
            <a:lvl1pPr marL="0" indent="0" algn="ctr">
              <a:buNone/>
              <a:defRPr/>
            </a:lvl1pPr>
          </a:lstStyle>
          <a:p>
            <a:r>
              <a:rPr lang="en-GB"/>
              <a:t>Click here, and insert picture via Images-button in the ribbon</a:t>
            </a:r>
          </a:p>
        </p:txBody>
      </p:sp>
    </p:spTree>
    <p:extLst>
      <p:ext uri="{BB962C8B-B14F-4D97-AF65-F5344CB8AC3E}">
        <p14:creationId xmlns:p14="http://schemas.microsoft.com/office/powerpoint/2010/main" val="2705840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reak slide">
    <p:spTree>
      <p:nvGrpSpPr>
        <p:cNvPr id="1" name=""/>
        <p:cNvGrpSpPr/>
        <p:nvPr/>
      </p:nvGrpSpPr>
      <p:grpSpPr>
        <a:xfrm>
          <a:off x="0" y="0"/>
          <a:ext cx="0" cy="0"/>
          <a:chOff x="0" y="0"/>
          <a:chExt cx="0" cy="0"/>
        </a:xfrm>
      </p:grpSpPr>
      <p:sp>
        <p:nvSpPr>
          <p:cNvPr id="7" name="Background"/>
          <p:cNvSpPr/>
          <p:nvPr/>
        </p:nvSpPr>
        <p:spPr>
          <a:xfrm>
            <a:off x="0" y="0"/>
            <a:ext cx="12189600" cy="6858000"/>
          </a:xfrm>
          <a:prstGeom prst="rect">
            <a:avLst/>
          </a:prstGeom>
          <a:solidFill>
            <a:srgbClr val="006EB6"/>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a:p>
        </p:txBody>
      </p:sp>
      <p:sp>
        <p:nvSpPr>
          <p:cNvPr id="2" name="Title 1"/>
          <p:cNvSpPr>
            <a:spLocks noGrp="1"/>
          </p:cNvSpPr>
          <p:nvPr>
            <p:ph type="title" hasCustomPrompt="1"/>
          </p:nvPr>
        </p:nvSpPr>
        <p:spPr>
          <a:xfrm>
            <a:off x="3324501" y="676800"/>
            <a:ext cx="8168999" cy="4772629"/>
          </a:xfrm>
        </p:spPr>
        <p:txBody>
          <a:bodyPr/>
          <a:lstStyle>
            <a:lvl1pPr>
              <a:lnSpc>
                <a:spcPct val="83000"/>
              </a:lnSpc>
              <a:defRPr sz="7800" b="1" baseline="0">
                <a:solidFill>
                  <a:srgbClr val="ADCFF1"/>
                </a:solidFill>
              </a:defRPr>
            </a:lvl1pPr>
          </a:lstStyle>
          <a:p>
            <a:r>
              <a:rPr lang="en-GB"/>
              <a:t>Use bold for highlighted text,</a:t>
            </a:r>
            <a:br>
              <a:rPr lang="en-GB"/>
            </a:br>
            <a:r>
              <a:rPr lang="en-GB"/>
              <a:t>other text regular, max four lines</a:t>
            </a:r>
          </a:p>
        </p:txBody>
      </p:sp>
      <p:sp>
        <p:nvSpPr>
          <p:cNvPr id="3" name="Date Placeholder 2" hidden="1"/>
          <p:cNvSpPr>
            <a:spLocks noGrp="1"/>
          </p:cNvSpPr>
          <p:nvPr>
            <p:ph type="dt" sz="half" idx="10"/>
          </p:nvPr>
        </p:nvSpPr>
        <p:spPr>
          <a:xfrm>
            <a:off x="0" y="6912000"/>
            <a:ext cx="0" cy="0"/>
          </a:xfrm>
        </p:spPr>
        <p:txBody>
          <a:bodyPr/>
          <a:lstStyle>
            <a:lvl1pPr>
              <a:defRPr sz="100">
                <a:noFill/>
              </a:defRPr>
            </a:lvl1pPr>
          </a:lstStyle>
          <a:p>
            <a:fld id="{53312A93-345B-435C-B53D-98EC0D48AB4C}" type="datetimeFigureOut">
              <a:rPr lang="en-US" smtClean="0"/>
              <a:t>3/4/2021</a:t>
            </a:fld>
            <a:endParaRPr lang="en-US"/>
          </a:p>
        </p:txBody>
      </p:sp>
      <p:sp>
        <p:nvSpPr>
          <p:cNvPr id="4" name="FLD_Footer"/>
          <p:cNvSpPr>
            <a:spLocks noGrp="1"/>
          </p:cNvSpPr>
          <p:nvPr>
            <p:ph type="ftr" sz="quarter" idx="11"/>
          </p:nvPr>
        </p:nvSpPr>
        <p:spPr/>
        <p:txBody>
          <a:bodyPr/>
          <a:lstStyle>
            <a:lvl1pPr>
              <a:defRPr>
                <a:solidFill>
                  <a:srgbClr val="ADCFF1"/>
                </a:solidFill>
              </a:defRPr>
            </a:lvl1pPr>
          </a:lstStyle>
          <a:p>
            <a:endParaRPr lang="en-US"/>
          </a:p>
        </p:txBody>
      </p:sp>
      <p:sp>
        <p:nvSpPr>
          <p:cNvPr id="5" name="Slide Number Placeholder 4"/>
          <p:cNvSpPr>
            <a:spLocks noGrp="1"/>
          </p:cNvSpPr>
          <p:nvPr>
            <p:ph type="sldNum" sz="quarter" idx="12"/>
          </p:nvPr>
        </p:nvSpPr>
        <p:spPr/>
        <p:txBody>
          <a:bodyPr/>
          <a:lstStyle>
            <a:lvl1pPr>
              <a:defRPr>
                <a:solidFill>
                  <a:srgbClr val="ADCFF1"/>
                </a:solidFill>
              </a:defRPr>
            </a:lvl1pPr>
          </a:lstStyle>
          <a:p>
            <a:fld id="{EAC70E73-59F7-4AFA-9EC4-321869FCF171}" type="slidenum">
              <a:rPr lang="en-US" smtClean="0"/>
              <a:t>‹#›</a:t>
            </a:fld>
            <a:endParaRPr lang="en-US"/>
          </a:p>
        </p:txBody>
      </p:sp>
      <p:sp>
        <p:nvSpPr>
          <p:cNvPr id="9" name="Freeform 5"/>
          <p:cNvSpPr>
            <a:spLocks noEditPoints="1"/>
          </p:cNvSpPr>
          <p:nvPr/>
        </p:nvSpPr>
        <p:spPr bwMode="auto">
          <a:xfrm>
            <a:off x="699434" y="6288499"/>
            <a:ext cx="317324" cy="317017"/>
          </a:xfrm>
          <a:custGeom>
            <a:avLst/>
            <a:gdLst>
              <a:gd name="T0" fmla="*/ 136 w 272"/>
              <a:gd name="T1" fmla="*/ 0 h 273"/>
              <a:gd name="T2" fmla="*/ 58 w 272"/>
              <a:gd name="T3" fmla="*/ 25 h 273"/>
              <a:gd name="T4" fmla="*/ 127 w 272"/>
              <a:gd name="T5" fmla="*/ 177 h 273"/>
              <a:gd name="T6" fmla="*/ 131 w 272"/>
              <a:gd name="T7" fmla="*/ 182 h 273"/>
              <a:gd name="T8" fmla="*/ 131 w 272"/>
              <a:gd name="T9" fmla="*/ 182 h 273"/>
              <a:gd name="T10" fmla="*/ 119 w 272"/>
              <a:gd name="T11" fmla="*/ 182 h 273"/>
              <a:gd name="T12" fmla="*/ 119 w 272"/>
              <a:gd name="T13" fmla="*/ 182 h 273"/>
              <a:gd name="T14" fmla="*/ 109 w 272"/>
              <a:gd name="T15" fmla="*/ 175 h 273"/>
              <a:gd name="T16" fmla="*/ 45 w 272"/>
              <a:gd name="T17" fmla="*/ 35 h 273"/>
              <a:gd name="T18" fmla="*/ 33 w 272"/>
              <a:gd name="T19" fmla="*/ 47 h 273"/>
              <a:gd name="T20" fmla="*/ 92 w 272"/>
              <a:gd name="T21" fmla="*/ 177 h 273"/>
              <a:gd name="T22" fmla="*/ 96 w 272"/>
              <a:gd name="T23" fmla="*/ 182 h 273"/>
              <a:gd name="T24" fmla="*/ 96 w 272"/>
              <a:gd name="T25" fmla="*/ 182 h 273"/>
              <a:gd name="T26" fmla="*/ 84 w 272"/>
              <a:gd name="T27" fmla="*/ 182 h 273"/>
              <a:gd name="T28" fmla="*/ 84 w 272"/>
              <a:gd name="T29" fmla="*/ 182 h 273"/>
              <a:gd name="T30" fmla="*/ 74 w 272"/>
              <a:gd name="T31" fmla="*/ 175 h 273"/>
              <a:gd name="T32" fmla="*/ 22 w 272"/>
              <a:gd name="T33" fmla="*/ 62 h 273"/>
              <a:gd name="T34" fmla="*/ 12 w 272"/>
              <a:gd name="T35" fmla="*/ 79 h 273"/>
              <a:gd name="T36" fmla="*/ 57 w 272"/>
              <a:gd name="T37" fmla="*/ 177 h 273"/>
              <a:gd name="T38" fmla="*/ 61 w 272"/>
              <a:gd name="T39" fmla="*/ 182 h 273"/>
              <a:gd name="T40" fmla="*/ 61 w 272"/>
              <a:gd name="T41" fmla="*/ 182 h 273"/>
              <a:gd name="T42" fmla="*/ 48 w 272"/>
              <a:gd name="T43" fmla="*/ 182 h 273"/>
              <a:gd name="T44" fmla="*/ 48 w 272"/>
              <a:gd name="T45" fmla="*/ 182 h 273"/>
              <a:gd name="T46" fmla="*/ 38 w 272"/>
              <a:gd name="T47" fmla="*/ 175 h 273"/>
              <a:gd name="T48" fmla="*/ 4 w 272"/>
              <a:gd name="T49" fmla="*/ 101 h 273"/>
              <a:gd name="T50" fmla="*/ 0 w 272"/>
              <a:gd name="T51" fmla="*/ 130 h 273"/>
              <a:gd name="T52" fmla="*/ 21 w 272"/>
              <a:gd name="T53" fmla="*/ 177 h 273"/>
              <a:gd name="T54" fmla="*/ 25 w 272"/>
              <a:gd name="T55" fmla="*/ 182 h 273"/>
              <a:gd name="T56" fmla="*/ 25 w 272"/>
              <a:gd name="T57" fmla="*/ 182 h 273"/>
              <a:gd name="T58" fmla="*/ 13 w 272"/>
              <a:gd name="T59" fmla="*/ 182 h 273"/>
              <a:gd name="T60" fmla="*/ 7 w 272"/>
              <a:gd name="T61" fmla="*/ 181 h 273"/>
              <a:gd name="T62" fmla="*/ 136 w 272"/>
              <a:gd name="T63" fmla="*/ 273 h 273"/>
              <a:gd name="T64" fmla="*/ 272 w 272"/>
              <a:gd name="T65" fmla="*/ 137 h 273"/>
              <a:gd name="T66" fmla="*/ 136 w 272"/>
              <a:gd name="T67" fmla="*/ 0 h 273"/>
              <a:gd name="T68" fmla="*/ 136 w 272"/>
              <a:gd name="T69" fmla="*/ 253 h 273"/>
              <a:gd name="T70" fmla="*/ 38 w 272"/>
              <a:gd name="T71" fmla="*/ 199 h 273"/>
              <a:gd name="T72" fmla="*/ 182 w 272"/>
              <a:gd name="T73" fmla="*/ 199 h 273"/>
              <a:gd name="T74" fmla="*/ 182 w 272"/>
              <a:gd name="T75" fmla="*/ 199 h 273"/>
              <a:gd name="T76" fmla="*/ 228 w 272"/>
              <a:gd name="T77" fmla="*/ 199 h 273"/>
              <a:gd name="T78" fmla="*/ 202 w 272"/>
              <a:gd name="T79" fmla="*/ 178 h 273"/>
              <a:gd name="T80" fmla="*/ 179 w 272"/>
              <a:gd name="T81" fmla="*/ 182 h 273"/>
              <a:gd name="T82" fmla="*/ 155 w 272"/>
              <a:gd name="T83" fmla="*/ 182 h 273"/>
              <a:gd name="T84" fmla="*/ 155 w 272"/>
              <a:gd name="T85" fmla="*/ 182 h 273"/>
              <a:gd name="T86" fmla="*/ 144 w 272"/>
              <a:gd name="T87" fmla="*/ 175 h 273"/>
              <a:gd name="T88" fmla="*/ 80 w 272"/>
              <a:gd name="T89" fmla="*/ 34 h 273"/>
              <a:gd name="T90" fmla="*/ 136 w 272"/>
              <a:gd name="T91" fmla="*/ 20 h 273"/>
              <a:gd name="T92" fmla="*/ 252 w 272"/>
              <a:gd name="T93" fmla="*/ 137 h 273"/>
              <a:gd name="T94" fmla="*/ 136 w 272"/>
              <a:gd name="T95" fmla="*/ 25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2" h="273">
                <a:moveTo>
                  <a:pt x="136" y="0"/>
                </a:moveTo>
                <a:cubicBezTo>
                  <a:pt x="107" y="0"/>
                  <a:pt x="80" y="9"/>
                  <a:pt x="58" y="25"/>
                </a:cubicBezTo>
                <a:cubicBezTo>
                  <a:pt x="58" y="25"/>
                  <a:pt x="126" y="174"/>
                  <a:pt x="127" y="177"/>
                </a:cubicBezTo>
                <a:cubicBezTo>
                  <a:pt x="129" y="181"/>
                  <a:pt x="131" y="182"/>
                  <a:pt x="131" y="182"/>
                </a:cubicBezTo>
                <a:cubicBezTo>
                  <a:pt x="131" y="182"/>
                  <a:pt x="131" y="182"/>
                  <a:pt x="131" y="182"/>
                </a:cubicBezTo>
                <a:cubicBezTo>
                  <a:pt x="119" y="182"/>
                  <a:pt x="119" y="182"/>
                  <a:pt x="119" y="182"/>
                </a:cubicBezTo>
                <a:cubicBezTo>
                  <a:pt x="119" y="182"/>
                  <a:pt x="119" y="182"/>
                  <a:pt x="119" y="182"/>
                </a:cubicBezTo>
                <a:cubicBezTo>
                  <a:pt x="114" y="182"/>
                  <a:pt x="112" y="181"/>
                  <a:pt x="109" y="175"/>
                </a:cubicBezTo>
                <a:cubicBezTo>
                  <a:pt x="45" y="35"/>
                  <a:pt x="45" y="35"/>
                  <a:pt x="45" y="35"/>
                </a:cubicBezTo>
                <a:cubicBezTo>
                  <a:pt x="41" y="39"/>
                  <a:pt x="37" y="43"/>
                  <a:pt x="33" y="47"/>
                </a:cubicBezTo>
                <a:cubicBezTo>
                  <a:pt x="53" y="91"/>
                  <a:pt x="91" y="174"/>
                  <a:pt x="92" y="177"/>
                </a:cubicBezTo>
                <a:cubicBezTo>
                  <a:pt x="94" y="181"/>
                  <a:pt x="96" y="182"/>
                  <a:pt x="96" y="182"/>
                </a:cubicBezTo>
                <a:cubicBezTo>
                  <a:pt x="96" y="182"/>
                  <a:pt x="96" y="182"/>
                  <a:pt x="96" y="182"/>
                </a:cubicBezTo>
                <a:cubicBezTo>
                  <a:pt x="84" y="182"/>
                  <a:pt x="84" y="182"/>
                  <a:pt x="84" y="182"/>
                </a:cubicBezTo>
                <a:cubicBezTo>
                  <a:pt x="84" y="182"/>
                  <a:pt x="84" y="182"/>
                  <a:pt x="84" y="182"/>
                </a:cubicBezTo>
                <a:cubicBezTo>
                  <a:pt x="78" y="182"/>
                  <a:pt x="76" y="181"/>
                  <a:pt x="74" y="175"/>
                </a:cubicBezTo>
                <a:cubicBezTo>
                  <a:pt x="22" y="62"/>
                  <a:pt x="22" y="62"/>
                  <a:pt x="22" y="62"/>
                </a:cubicBezTo>
                <a:cubicBezTo>
                  <a:pt x="18" y="67"/>
                  <a:pt x="15" y="73"/>
                  <a:pt x="12" y="79"/>
                </a:cubicBezTo>
                <a:cubicBezTo>
                  <a:pt x="32" y="123"/>
                  <a:pt x="55" y="175"/>
                  <a:pt x="57" y="177"/>
                </a:cubicBezTo>
                <a:cubicBezTo>
                  <a:pt x="58" y="181"/>
                  <a:pt x="61" y="182"/>
                  <a:pt x="61" y="182"/>
                </a:cubicBezTo>
                <a:cubicBezTo>
                  <a:pt x="61" y="182"/>
                  <a:pt x="61" y="182"/>
                  <a:pt x="61" y="182"/>
                </a:cubicBezTo>
                <a:cubicBezTo>
                  <a:pt x="48" y="182"/>
                  <a:pt x="48" y="182"/>
                  <a:pt x="48" y="182"/>
                </a:cubicBezTo>
                <a:cubicBezTo>
                  <a:pt x="48" y="182"/>
                  <a:pt x="48" y="182"/>
                  <a:pt x="48" y="182"/>
                </a:cubicBezTo>
                <a:cubicBezTo>
                  <a:pt x="43" y="182"/>
                  <a:pt x="41" y="181"/>
                  <a:pt x="38" y="175"/>
                </a:cubicBezTo>
                <a:cubicBezTo>
                  <a:pt x="4" y="101"/>
                  <a:pt x="4" y="101"/>
                  <a:pt x="4" y="101"/>
                </a:cubicBezTo>
                <a:cubicBezTo>
                  <a:pt x="2" y="110"/>
                  <a:pt x="0" y="120"/>
                  <a:pt x="0" y="130"/>
                </a:cubicBezTo>
                <a:cubicBezTo>
                  <a:pt x="11" y="155"/>
                  <a:pt x="21" y="176"/>
                  <a:pt x="21" y="177"/>
                </a:cubicBezTo>
                <a:cubicBezTo>
                  <a:pt x="23" y="181"/>
                  <a:pt x="25" y="182"/>
                  <a:pt x="25" y="182"/>
                </a:cubicBezTo>
                <a:cubicBezTo>
                  <a:pt x="25" y="182"/>
                  <a:pt x="25" y="182"/>
                  <a:pt x="25" y="182"/>
                </a:cubicBezTo>
                <a:cubicBezTo>
                  <a:pt x="13" y="182"/>
                  <a:pt x="13" y="182"/>
                  <a:pt x="13" y="182"/>
                </a:cubicBezTo>
                <a:cubicBezTo>
                  <a:pt x="10" y="182"/>
                  <a:pt x="8" y="182"/>
                  <a:pt x="7" y="181"/>
                </a:cubicBezTo>
                <a:cubicBezTo>
                  <a:pt x="25" y="234"/>
                  <a:pt x="76" y="273"/>
                  <a:pt x="136" y="273"/>
                </a:cubicBezTo>
                <a:cubicBezTo>
                  <a:pt x="211" y="273"/>
                  <a:pt x="272" y="212"/>
                  <a:pt x="272" y="137"/>
                </a:cubicBezTo>
                <a:cubicBezTo>
                  <a:pt x="272" y="61"/>
                  <a:pt x="211" y="0"/>
                  <a:pt x="136" y="0"/>
                </a:cubicBezTo>
                <a:close/>
                <a:moveTo>
                  <a:pt x="136" y="253"/>
                </a:moveTo>
                <a:cubicBezTo>
                  <a:pt x="95" y="253"/>
                  <a:pt x="58" y="232"/>
                  <a:pt x="38" y="199"/>
                </a:cubicBezTo>
                <a:cubicBezTo>
                  <a:pt x="182" y="199"/>
                  <a:pt x="182" y="199"/>
                  <a:pt x="182" y="199"/>
                </a:cubicBezTo>
                <a:cubicBezTo>
                  <a:pt x="182" y="199"/>
                  <a:pt x="182" y="199"/>
                  <a:pt x="182" y="199"/>
                </a:cubicBezTo>
                <a:cubicBezTo>
                  <a:pt x="228" y="199"/>
                  <a:pt x="228" y="199"/>
                  <a:pt x="228" y="199"/>
                </a:cubicBezTo>
                <a:cubicBezTo>
                  <a:pt x="202" y="178"/>
                  <a:pt x="202" y="178"/>
                  <a:pt x="202" y="178"/>
                </a:cubicBezTo>
                <a:cubicBezTo>
                  <a:pt x="202" y="178"/>
                  <a:pt x="191" y="182"/>
                  <a:pt x="179" y="182"/>
                </a:cubicBezTo>
                <a:cubicBezTo>
                  <a:pt x="155" y="182"/>
                  <a:pt x="155" y="182"/>
                  <a:pt x="155" y="182"/>
                </a:cubicBezTo>
                <a:cubicBezTo>
                  <a:pt x="155" y="182"/>
                  <a:pt x="155" y="182"/>
                  <a:pt x="155" y="182"/>
                </a:cubicBezTo>
                <a:cubicBezTo>
                  <a:pt x="149" y="182"/>
                  <a:pt x="147" y="181"/>
                  <a:pt x="144" y="175"/>
                </a:cubicBezTo>
                <a:cubicBezTo>
                  <a:pt x="80" y="34"/>
                  <a:pt x="80" y="34"/>
                  <a:pt x="80" y="34"/>
                </a:cubicBezTo>
                <a:cubicBezTo>
                  <a:pt x="97" y="25"/>
                  <a:pt x="116" y="20"/>
                  <a:pt x="136" y="20"/>
                </a:cubicBezTo>
                <a:cubicBezTo>
                  <a:pt x="200" y="20"/>
                  <a:pt x="252" y="72"/>
                  <a:pt x="252" y="137"/>
                </a:cubicBezTo>
                <a:cubicBezTo>
                  <a:pt x="252" y="201"/>
                  <a:pt x="200" y="253"/>
                  <a:pt x="136" y="253"/>
                </a:cubicBezTo>
                <a:close/>
              </a:path>
            </a:pathLst>
          </a:custGeom>
          <a:solidFill>
            <a:srgbClr val="ADCFF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558921547"/>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ags" Target="../tags/tag2.xml"/><Relationship Id="rId38" Type="http://schemas.openxmlformats.org/officeDocument/2006/relationships/image" Target="../media/image3.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37"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oleObject" Target="../embeddings/oleObject1.bin"/><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AAABA549-6FCF-4B0E-B9A1-98D3DB53644C}"/>
              </a:ext>
            </a:extLst>
          </p:cNvPr>
          <p:cNvGraphicFramePr>
            <a:graphicFrameLocks noChangeAspect="1"/>
          </p:cNvGraphicFramePr>
          <p:nvPr>
            <p:custDataLst>
              <p:tags r:id="rId33"/>
            </p:custDataLst>
            <p:extLst>
              <p:ext uri="{D42A27DB-BD31-4B8C-83A1-F6EECF244321}">
                <p14:modId xmlns:p14="http://schemas.microsoft.com/office/powerpoint/2010/main" val="243219908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5" imgW="416" imgH="416" progId="TCLayout.ActiveDocument.1">
                  <p:embed/>
                </p:oleObj>
              </mc:Choice>
              <mc:Fallback>
                <p:oleObj name="think-cell Slide" r:id="rId35" imgW="416" imgH="416" progId="TCLayout.ActiveDocument.1">
                  <p:embed/>
                  <p:pic>
                    <p:nvPicPr>
                      <p:cNvPr id="8" name="Object 7" hidden="1">
                        <a:extLst>
                          <a:ext uri="{FF2B5EF4-FFF2-40B4-BE49-F238E27FC236}">
                            <a16:creationId xmlns:a16="http://schemas.microsoft.com/office/drawing/2014/main" id="{AAABA549-6FCF-4B0E-B9A1-98D3DB53644C}"/>
                          </a:ext>
                        </a:extLst>
                      </p:cNvPr>
                      <p:cNvPicPr/>
                      <p:nvPr/>
                    </p:nvPicPr>
                    <p:blipFill>
                      <a:blip r:embed="rId36"/>
                      <a:stretch>
                        <a:fillRect/>
                      </a:stretch>
                    </p:blipFill>
                    <p:spPr>
                      <a:xfrm>
                        <a:off x="1588" y="1588"/>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C052F7F8-AD7D-4DCA-AE3B-AB0DE06655D1}"/>
              </a:ext>
            </a:extLst>
          </p:cNvPr>
          <p:cNvSpPr/>
          <p:nvPr>
            <p:custDataLst>
              <p:tags r:id="rId34"/>
            </p:custDataLst>
          </p:nvPr>
        </p:nvSpPr>
        <p:spPr>
          <a:xfrm>
            <a:off x="0" y="0"/>
            <a:ext cx="158750" cy="15875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GB" sz="4800" b="1" i="0" baseline="0">
              <a:latin typeface="Corbel" panose="020B0503020204020204" pitchFamily="34" charset="0"/>
              <a:ea typeface="+mj-ea"/>
              <a:cs typeface="+mj-cs"/>
              <a:sym typeface="Corbel" panose="020B0503020204020204" pitchFamily="34" charset="0"/>
            </a:endParaRPr>
          </a:p>
        </p:txBody>
      </p:sp>
      <p:sp>
        <p:nvSpPr>
          <p:cNvPr id="2" name="Title Placeholder 1"/>
          <p:cNvSpPr>
            <a:spLocks noGrp="1"/>
          </p:cNvSpPr>
          <p:nvPr>
            <p:ph type="title"/>
          </p:nvPr>
        </p:nvSpPr>
        <p:spPr>
          <a:xfrm>
            <a:off x="656568" y="391028"/>
            <a:ext cx="10836932" cy="1285875"/>
          </a:xfrm>
          <a:prstGeom prst="rect">
            <a:avLst/>
          </a:prstGeom>
        </p:spPr>
        <p:txBody>
          <a:bodyPr vert="horz" lIns="0" tIns="0" rIns="0" bIns="0" rtlCol="0" anchor="t" anchorCtr="0">
            <a:noAutofit/>
          </a:bodyPr>
          <a:lstStyle/>
          <a:p>
            <a:r>
              <a:rPr lang="en-US"/>
              <a:t>Click to edit Master title style</a:t>
            </a:r>
            <a:endParaRPr lang="en-GB"/>
          </a:p>
        </p:txBody>
      </p:sp>
      <p:sp>
        <p:nvSpPr>
          <p:cNvPr id="3" name="Text Placeholder 2"/>
          <p:cNvSpPr>
            <a:spLocks noGrp="1"/>
          </p:cNvSpPr>
          <p:nvPr>
            <p:ph type="body" idx="1"/>
          </p:nvPr>
        </p:nvSpPr>
        <p:spPr>
          <a:xfrm>
            <a:off x="693738" y="2162340"/>
            <a:ext cx="10799761" cy="378761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9137720" y="6321576"/>
            <a:ext cx="2355779" cy="176724"/>
          </a:xfrm>
          <a:prstGeom prst="rect">
            <a:avLst/>
          </a:prstGeom>
        </p:spPr>
        <p:txBody>
          <a:bodyPr vert="horz" lIns="0" tIns="0" rIns="0" bIns="0" rtlCol="0" anchor="b" anchorCtr="0">
            <a:noAutofit/>
          </a:bodyPr>
          <a:lstStyle>
            <a:lvl1pPr algn="r">
              <a:defRPr sz="100">
                <a:noFill/>
              </a:defRPr>
            </a:lvl1pPr>
          </a:lstStyle>
          <a:p>
            <a:fld id="{53312A93-345B-435C-B53D-98EC0D48AB4C}" type="datetimeFigureOut">
              <a:rPr lang="en-US" smtClean="0"/>
              <a:t>3/4/2021</a:t>
            </a:fld>
            <a:endParaRPr lang="en-US"/>
          </a:p>
        </p:txBody>
      </p:sp>
      <p:sp>
        <p:nvSpPr>
          <p:cNvPr id="5" name="FLD_Footer"/>
          <p:cNvSpPr>
            <a:spLocks noGrp="1"/>
          </p:cNvSpPr>
          <p:nvPr>
            <p:ph type="ftr" sz="quarter" idx="3"/>
          </p:nvPr>
        </p:nvSpPr>
        <p:spPr>
          <a:xfrm>
            <a:off x="3395663" y="6356350"/>
            <a:ext cx="5400675" cy="222501"/>
          </a:xfrm>
          <a:prstGeom prst="rect">
            <a:avLst/>
          </a:prstGeom>
        </p:spPr>
        <p:txBody>
          <a:bodyPr vert="horz" lIns="0" tIns="0" rIns="0" bIns="0" rtlCol="0" anchor="b" anchorCtr="0">
            <a:noAutofit/>
          </a:bodyPr>
          <a:lstStyle>
            <a:lvl1pPr algn="l">
              <a:defRPr sz="950">
                <a:solidFill>
                  <a:srgbClr val="006EB6"/>
                </a:solidFill>
              </a:defRPr>
            </a:lvl1pPr>
          </a:lstStyle>
          <a:p>
            <a:endParaRPr lang="en-US"/>
          </a:p>
        </p:txBody>
      </p:sp>
      <p:sp>
        <p:nvSpPr>
          <p:cNvPr id="6" name="Slide Number Placeholder 5"/>
          <p:cNvSpPr>
            <a:spLocks noGrp="1"/>
          </p:cNvSpPr>
          <p:nvPr>
            <p:ph type="sldNum" sz="quarter" idx="4"/>
          </p:nvPr>
        </p:nvSpPr>
        <p:spPr>
          <a:xfrm>
            <a:off x="8796337" y="6356350"/>
            <a:ext cx="2697161" cy="222501"/>
          </a:xfrm>
          <a:prstGeom prst="rect">
            <a:avLst/>
          </a:prstGeom>
        </p:spPr>
        <p:txBody>
          <a:bodyPr vert="horz" lIns="0" tIns="0" rIns="0" bIns="0" rtlCol="0" anchor="b" anchorCtr="0">
            <a:noAutofit/>
          </a:bodyPr>
          <a:lstStyle>
            <a:lvl1pPr algn="r">
              <a:defRPr sz="950">
                <a:solidFill>
                  <a:srgbClr val="006EB6"/>
                </a:solidFill>
              </a:defRPr>
            </a:lvl1pPr>
          </a:lstStyle>
          <a:p>
            <a:fld id="{EAC70E73-59F7-4AFA-9EC4-321869FCF171}" type="slidenum">
              <a:rPr lang="en-US" smtClean="0"/>
              <a:t>‹#›</a:t>
            </a:fld>
            <a:endParaRPr lang="en-US"/>
          </a:p>
        </p:txBody>
      </p:sp>
      <p:sp>
        <p:nvSpPr>
          <p:cNvPr id="10" name="Freeform 5"/>
          <p:cNvSpPr>
            <a:spLocks noEditPoints="1"/>
          </p:cNvSpPr>
          <p:nvPr/>
        </p:nvSpPr>
        <p:spPr bwMode="auto">
          <a:xfrm>
            <a:off x="699434" y="6288499"/>
            <a:ext cx="317324" cy="317017"/>
          </a:xfrm>
          <a:custGeom>
            <a:avLst/>
            <a:gdLst>
              <a:gd name="T0" fmla="*/ 136 w 272"/>
              <a:gd name="T1" fmla="*/ 0 h 273"/>
              <a:gd name="T2" fmla="*/ 58 w 272"/>
              <a:gd name="T3" fmla="*/ 25 h 273"/>
              <a:gd name="T4" fmla="*/ 127 w 272"/>
              <a:gd name="T5" fmla="*/ 177 h 273"/>
              <a:gd name="T6" fmla="*/ 131 w 272"/>
              <a:gd name="T7" fmla="*/ 182 h 273"/>
              <a:gd name="T8" fmla="*/ 131 w 272"/>
              <a:gd name="T9" fmla="*/ 182 h 273"/>
              <a:gd name="T10" fmla="*/ 119 w 272"/>
              <a:gd name="T11" fmla="*/ 182 h 273"/>
              <a:gd name="T12" fmla="*/ 119 w 272"/>
              <a:gd name="T13" fmla="*/ 182 h 273"/>
              <a:gd name="T14" fmla="*/ 109 w 272"/>
              <a:gd name="T15" fmla="*/ 175 h 273"/>
              <a:gd name="T16" fmla="*/ 45 w 272"/>
              <a:gd name="T17" fmla="*/ 35 h 273"/>
              <a:gd name="T18" fmla="*/ 33 w 272"/>
              <a:gd name="T19" fmla="*/ 47 h 273"/>
              <a:gd name="T20" fmla="*/ 92 w 272"/>
              <a:gd name="T21" fmla="*/ 177 h 273"/>
              <a:gd name="T22" fmla="*/ 96 w 272"/>
              <a:gd name="T23" fmla="*/ 182 h 273"/>
              <a:gd name="T24" fmla="*/ 96 w 272"/>
              <a:gd name="T25" fmla="*/ 182 h 273"/>
              <a:gd name="T26" fmla="*/ 84 w 272"/>
              <a:gd name="T27" fmla="*/ 182 h 273"/>
              <a:gd name="T28" fmla="*/ 84 w 272"/>
              <a:gd name="T29" fmla="*/ 182 h 273"/>
              <a:gd name="T30" fmla="*/ 74 w 272"/>
              <a:gd name="T31" fmla="*/ 175 h 273"/>
              <a:gd name="T32" fmla="*/ 22 w 272"/>
              <a:gd name="T33" fmla="*/ 62 h 273"/>
              <a:gd name="T34" fmla="*/ 12 w 272"/>
              <a:gd name="T35" fmla="*/ 79 h 273"/>
              <a:gd name="T36" fmla="*/ 57 w 272"/>
              <a:gd name="T37" fmla="*/ 177 h 273"/>
              <a:gd name="T38" fmla="*/ 61 w 272"/>
              <a:gd name="T39" fmla="*/ 182 h 273"/>
              <a:gd name="T40" fmla="*/ 61 w 272"/>
              <a:gd name="T41" fmla="*/ 182 h 273"/>
              <a:gd name="T42" fmla="*/ 48 w 272"/>
              <a:gd name="T43" fmla="*/ 182 h 273"/>
              <a:gd name="T44" fmla="*/ 48 w 272"/>
              <a:gd name="T45" fmla="*/ 182 h 273"/>
              <a:gd name="T46" fmla="*/ 38 w 272"/>
              <a:gd name="T47" fmla="*/ 175 h 273"/>
              <a:gd name="T48" fmla="*/ 4 w 272"/>
              <a:gd name="T49" fmla="*/ 101 h 273"/>
              <a:gd name="T50" fmla="*/ 0 w 272"/>
              <a:gd name="T51" fmla="*/ 130 h 273"/>
              <a:gd name="T52" fmla="*/ 21 w 272"/>
              <a:gd name="T53" fmla="*/ 177 h 273"/>
              <a:gd name="T54" fmla="*/ 25 w 272"/>
              <a:gd name="T55" fmla="*/ 182 h 273"/>
              <a:gd name="T56" fmla="*/ 25 w 272"/>
              <a:gd name="T57" fmla="*/ 182 h 273"/>
              <a:gd name="T58" fmla="*/ 13 w 272"/>
              <a:gd name="T59" fmla="*/ 182 h 273"/>
              <a:gd name="T60" fmla="*/ 7 w 272"/>
              <a:gd name="T61" fmla="*/ 181 h 273"/>
              <a:gd name="T62" fmla="*/ 136 w 272"/>
              <a:gd name="T63" fmla="*/ 273 h 273"/>
              <a:gd name="T64" fmla="*/ 272 w 272"/>
              <a:gd name="T65" fmla="*/ 137 h 273"/>
              <a:gd name="T66" fmla="*/ 136 w 272"/>
              <a:gd name="T67" fmla="*/ 0 h 273"/>
              <a:gd name="T68" fmla="*/ 136 w 272"/>
              <a:gd name="T69" fmla="*/ 253 h 273"/>
              <a:gd name="T70" fmla="*/ 38 w 272"/>
              <a:gd name="T71" fmla="*/ 199 h 273"/>
              <a:gd name="T72" fmla="*/ 182 w 272"/>
              <a:gd name="T73" fmla="*/ 199 h 273"/>
              <a:gd name="T74" fmla="*/ 182 w 272"/>
              <a:gd name="T75" fmla="*/ 199 h 273"/>
              <a:gd name="T76" fmla="*/ 228 w 272"/>
              <a:gd name="T77" fmla="*/ 199 h 273"/>
              <a:gd name="T78" fmla="*/ 202 w 272"/>
              <a:gd name="T79" fmla="*/ 178 h 273"/>
              <a:gd name="T80" fmla="*/ 179 w 272"/>
              <a:gd name="T81" fmla="*/ 182 h 273"/>
              <a:gd name="T82" fmla="*/ 155 w 272"/>
              <a:gd name="T83" fmla="*/ 182 h 273"/>
              <a:gd name="T84" fmla="*/ 155 w 272"/>
              <a:gd name="T85" fmla="*/ 182 h 273"/>
              <a:gd name="T86" fmla="*/ 144 w 272"/>
              <a:gd name="T87" fmla="*/ 175 h 273"/>
              <a:gd name="T88" fmla="*/ 80 w 272"/>
              <a:gd name="T89" fmla="*/ 34 h 273"/>
              <a:gd name="T90" fmla="*/ 136 w 272"/>
              <a:gd name="T91" fmla="*/ 20 h 273"/>
              <a:gd name="T92" fmla="*/ 252 w 272"/>
              <a:gd name="T93" fmla="*/ 137 h 273"/>
              <a:gd name="T94" fmla="*/ 136 w 272"/>
              <a:gd name="T95" fmla="*/ 25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2" h="273">
                <a:moveTo>
                  <a:pt x="136" y="0"/>
                </a:moveTo>
                <a:cubicBezTo>
                  <a:pt x="107" y="0"/>
                  <a:pt x="80" y="9"/>
                  <a:pt x="58" y="25"/>
                </a:cubicBezTo>
                <a:cubicBezTo>
                  <a:pt x="58" y="25"/>
                  <a:pt x="126" y="174"/>
                  <a:pt x="127" y="177"/>
                </a:cubicBezTo>
                <a:cubicBezTo>
                  <a:pt x="129" y="181"/>
                  <a:pt x="131" y="182"/>
                  <a:pt x="131" y="182"/>
                </a:cubicBezTo>
                <a:cubicBezTo>
                  <a:pt x="131" y="182"/>
                  <a:pt x="131" y="182"/>
                  <a:pt x="131" y="182"/>
                </a:cubicBezTo>
                <a:cubicBezTo>
                  <a:pt x="119" y="182"/>
                  <a:pt x="119" y="182"/>
                  <a:pt x="119" y="182"/>
                </a:cubicBezTo>
                <a:cubicBezTo>
                  <a:pt x="119" y="182"/>
                  <a:pt x="119" y="182"/>
                  <a:pt x="119" y="182"/>
                </a:cubicBezTo>
                <a:cubicBezTo>
                  <a:pt x="114" y="182"/>
                  <a:pt x="112" y="181"/>
                  <a:pt x="109" y="175"/>
                </a:cubicBezTo>
                <a:cubicBezTo>
                  <a:pt x="45" y="35"/>
                  <a:pt x="45" y="35"/>
                  <a:pt x="45" y="35"/>
                </a:cubicBezTo>
                <a:cubicBezTo>
                  <a:pt x="41" y="39"/>
                  <a:pt x="37" y="43"/>
                  <a:pt x="33" y="47"/>
                </a:cubicBezTo>
                <a:cubicBezTo>
                  <a:pt x="53" y="91"/>
                  <a:pt x="91" y="174"/>
                  <a:pt x="92" y="177"/>
                </a:cubicBezTo>
                <a:cubicBezTo>
                  <a:pt x="94" y="181"/>
                  <a:pt x="96" y="182"/>
                  <a:pt x="96" y="182"/>
                </a:cubicBezTo>
                <a:cubicBezTo>
                  <a:pt x="96" y="182"/>
                  <a:pt x="96" y="182"/>
                  <a:pt x="96" y="182"/>
                </a:cubicBezTo>
                <a:cubicBezTo>
                  <a:pt x="84" y="182"/>
                  <a:pt x="84" y="182"/>
                  <a:pt x="84" y="182"/>
                </a:cubicBezTo>
                <a:cubicBezTo>
                  <a:pt x="84" y="182"/>
                  <a:pt x="84" y="182"/>
                  <a:pt x="84" y="182"/>
                </a:cubicBezTo>
                <a:cubicBezTo>
                  <a:pt x="78" y="182"/>
                  <a:pt x="76" y="181"/>
                  <a:pt x="74" y="175"/>
                </a:cubicBezTo>
                <a:cubicBezTo>
                  <a:pt x="22" y="62"/>
                  <a:pt x="22" y="62"/>
                  <a:pt x="22" y="62"/>
                </a:cubicBezTo>
                <a:cubicBezTo>
                  <a:pt x="18" y="67"/>
                  <a:pt x="15" y="73"/>
                  <a:pt x="12" y="79"/>
                </a:cubicBezTo>
                <a:cubicBezTo>
                  <a:pt x="32" y="123"/>
                  <a:pt x="55" y="175"/>
                  <a:pt x="57" y="177"/>
                </a:cubicBezTo>
                <a:cubicBezTo>
                  <a:pt x="58" y="181"/>
                  <a:pt x="61" y="182"/>
                  <a:pt x="61" y="182"/>
                </a:cubicBezTo>
                <a:cubicBezTo>
                  <a:pt x="61" y="182"/>
                  <a:pt x="61" y="182"/>
                  <a:pt x="61" y="182"/>
                </a:cubicBezTo>
                <a:cubicBezTo>
                  <a:pt x="48" y="182"/>
                  <a:pt x="48" y="182"/>
                  <a:pt x="48" y="182"/>
                </a:cubicBezTo>
                <a:cubicBezTo>
                  <a:pt x="48" y="182"/>
                  <a:pt x="48" y="182"/>
                  <a:pt x="48" y="182"/>
                </a:cubicBezTo>
                <a:cubicBezTo>
                  <a:pt x="43" y="182"/>
                  <a:pt x="41" y="181"/>
                  <a:pt x="38" y="175"/>
                </a:cubicBezTo>
                <a:cubicBezTo>
                  <a:pt x="4" y="101"/>
                  <a:pt x="4" y="101"/>
                  <a:pt x="4" y="101"/>
                </a:cubicBezTo>
                <a:cubicBezTo>
                  <a:pt x="2" y="110"/>
                  <a:pt x="0" y="120"/>
                  <a:pt x="0" y="130"/>
                </a:cubicBezTo>
                <a:cubicBezTo>
                  <a:pt x="11" y="155"/>
                  <a:pt x="21" y="176"/>
                  <a:pt x="21" y="177"/>
                </a:cubicBezTo>
                <a:cubicBezTo>
                  <a:pt x="23" y="181"/>
                  <a:pt x="25" y="182"/>
                  <a:pt x="25" y="182"/>
                </a:cubicBezTo>
                <a:cubicBezTo>
                  <a:pt x="25" y="182"/>
                  <a:pt x="25" y="182"/>
                  <a:pt x="25" y="182"/>
                </a:cubicBezTo>
                <a:cubicBezTo>
                  <a:pt x="13" y="182"/>
                  <a:pt x="13" y="182"/>
                  <a:pt x="13" y="182"/>
                </a:cubicBezTo>
                <a:cubicBezTo>
                  <a:pt x="10" y="182"/>
                  <a:pt x="8" y="182"/>
                  <a:pt x="7" y="181"/>
                </a:cubicBezTo>
                <a:cubicBezTo>
                  <a:pt x="25" y="234"/>
                  <a:pt x="76" y="273"/>
                  <a:pt x="136" y="273"/>
                </a:cubicBezTo>
                <a:cubicBezTo>
                  <a:pt x="211" y="273"/>
                  <a:pt x="272" y="212"/>
                  <a:pt x="272" y="137"/>
                </a:cubicBezTo>
                <a:cubicBezTo>
                  <a:pt x="272" y="61"/>
                  <a:pt x="211" y="0"/>
                  <a:pt x="136" y="0"/>
                </a:cubicBezTo>
                <a:close/>
                <a:moveTo>
                  <a:pt x="136" y="253"/>
                </a:moveTo>
                <a:cubicBezTo>
                  <a:pt x="95" y="253"/>
                  <a:pt x="58" y="232"/>
                  <a:pt x="38" y="199"/>
                </a:cubicBezTo>
                <a:cubicBezTo>
                  <a:pt x="182" y="199"/>
                  <a:pt x="182" y="199"/>
                  <a:pt x="182" y="199"/>
                </a:cubicBezTo>
                <a:cubicBezTo>
                  <a:pt x="182" y="199"/>
                  <a:pt x="182" y="199"/>
                  <a:pt x="182" y="199"/>
                </a:cubicBezTo>
                <a:cubicBezTo>
                  <a:pt x="228" y="199"/>
                  <a:pt x="228" y="199"/>
                  <a:pt x="228" y="199"/>
                </a:cubicBezTo>
                <a:cubicBezTo>
                  <a:pt x="202" y="178"/>
                  <a:pt x="202" y="178"/>
                  <a:pt x="202" y="178"/>
                </a:cubicBezTo>
                <a:cubicBezTo>
                  <a:pt x="202" y="178"/>
                  <a:pt x="191" y="182"/>
                  <a:pt x="179" y="182"/>
                </a:cubicBezTo>
                <a:cubicBezTo>
                  <a:pt x="155" y="182"/>
                  <a:pt x="155" y="182"/>
                  <a:pt x="155" y="182"/>
                </a:cubicBezTo>
                <a:cubicBezTo>
                  <a:pt x="155" y="182"/>
                  <a:pt x="155" y="182"/>
                  <a:pt x="155" y="182"/>
                </a:cubicBezTo>
                <a:cubicBezTo>
                  <a:pt x="149" y="182"/>
                  <a:pt x="147" y="181"/>
                  <a:pt x="144" y="175"/>
                </a:cubicBezTo>
                <a:cubicBezTo>
                  <a:pt x="80" y="34"/>
                  <a:pt x="80" y="34"/>
                  <a:pt x="80" y="34"/>
                </a:cubicBezTo>
                <a:cubicBezTo>
                  <a:pt x="97" y="25"/>
                  <a:pt x="116" y="20"/>
                  <a:pt x="136" y="20"/>
                </a:cubicBezTo>
                <a:cubicBezTo>
                  <a:pt x="200" y="20"/>
                  <a:pt x="252" y="72"/>
                  <a:pt x="252" y="137"/>
                </a:cubicBezTo>
                <a:cubicBezTo>
                  <a:pt x="252" y="201"/>
                  <a:pt x="200" y="253"/>
                  <a:pt x="136" y="253"/>
                </a:cubicBezTo>
                <a:close/>
              </a:path>
            </a:pathLst>
          </a:custGeom>
          <a:solidFill>
            <a:srgbClr val="006E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1" name="Picture 10">
            <a:extLst>
              <a:ext uri="{FF2B5EF4-FFF2-40B4-BE49-F238E27FC236}">
                <a16:creationId xmlns:a16="http://schemas.microsoft.com/office/drawing/2014/main" id="{5D469CA0-A547-443D-8C66-BFDBADDE5ABF}"/>
              </a:ext>
            </a:extLst>
          </p:cNvPr>
          <p:cNvPicPr>
            <a:picLocks noChangeAspect="1"/>
          </p:cNvPicPr>
          <p:nvPr/>
        </p:nvPicPr>
        <p:blipFill>
          <a:blip r:embed="rId37"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224068" y="6390296"/>
            <a:ext cx="621240" cy="114300"/>
          </a:xfrm>
          <a:prstGeom prst="rect">
            <a:avLst/>
          </a:prstGeom>
        </p:spPr>
      </p:pic>
      <p:pic>
        <p:nvPicPr>
          <p:cNvPr id="12" name="Picture 11">
            <a:extLst>
              <a:ext uri="{FF2B5EF4-FFF2-40B4-BE49-F238E27FC236}">
                <a16:creationId xmlns:a16="http://schemas.microsoft.com/office/drawing/2014/main" id="{005DF8D1-923D-4D41-9078-72B7F541378E}"/>
              </a:ext>
            </a:extLst>
          </p:cNvPr>
          <p:cNvPicPr/>
          <p:nvPr/>
        </p:nvPicPr>
        <p:blipFill>
          <a:blip r:embed="rId38"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052618" y="6352561"/>
            <a:ext cx="980661" cy="165651"/>
          </a:xfrm>
          <a:prstGeom prst="rect">
            <a:avLst/>
          </a:prstGeom>
        </p:spPr>
      </p:pic>
    </p:spTree>
    <p:extLst>
      <p:ext uri="{BB962C8B-B14F-4D97-AF65-F5344CB8AC3E}">
        <p14:creationId xmlns:p14="http://schemas.microsoft.com/office/powerpoint/2010/main" val="8584372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Lst>
  <p:txStyles>
    <p:titleStyle>
      <a:lvl1pPr algn="l" defTabSz="914400" rtl="0" eaLnBrk="1" latinLnBrk="0" hangingPunct="1">
        <a:lnSpc>
          <a:spcPct val="87000"/>
        </a:lnSpc>
        <a:spcBef>
          <a:spcPct val="0"/>
        </a:spcBef>
        <a:buNone/>
        <a:defRPr sz="4800" b="1" kern="1200">
          <a:solidFill>
            <a:srgbClr val="006EB6"/>
          </a:solidFill>
          <a:latin typeface="+mj-lt"/>
          <a:ea typeface="+mj-ea"/>
          <a:cs typeface="+mj-cs"/>
        </a:defRPr>
      </a:lvl1pPr>
    </p:titleStyle>
    <p:bodyStyle>
      <a:lvl1pPr marL="468000" indent="-468000" algn="l" defTabSz="914400" rtl="0" eaLnBrk="1" latinLnBrk="0" hangingPunct="1">
        <a:lnSpc>
          <a:spcPct val="100000"/>
        </a:lnSpc>
        <a:spcBef>
          <a:spcPts val="0"/>
        </a:spcBef>
        <a:buFont typeface="Arial" panose="020B0604020202020204" pitchFamily="34" charset="0"/>
        <a:buChar char="―"/>
        <a:defRPr sz="2200" kern="1200">
          <a:solidFill>
            <a:srgbClr val="006EB6"/>
          </a:solidFill>
          <a:latin typeface="+mn-lt"/>
          <a:ea typeface="+mn-ea"/>
          <a:cs typeface="+mn-cs"/>
        </a:defRPr>
      </a:lvl1pPr>
      <a:lvl2pPr marL="720000" indent="-252000" algn="l" defTabSz="914400" rtl="0" eaLnBrk="1" latinLnBrk="0" hangingPunct="1">
        <a:lnSpc>
          <a:spcPct val="100000"/>
        </a:lnSpc>
        <a:spcBef>
          <a:spcPts val="0"/>
        </a:spcBef>
        <a:buFont typeface="Symbol" panose="05050102010706020507" pitchFamily="18" charset="2"/>
        <a:buChar char=""/>
        <a:defRPr sz="2200" kern="1200">
          <a:solidFill>
            <a:srgbClr val="006EB6"/>
          </a:solidFill>
          <a:latin typeface="+mn-lt"/>
          <a:ea typeface="+mn-ea"/>
          <a:cs typeface="+mn-cs"/>
        </a:defRPr>
      </a:lvl2pPr>
      <a:lvl3pPr marL="972000" indent="-252000" algn="l" defTabSz="914400" rtl="0" eaLnBrk="1" latinLnBrk="0" hangingPunct="1">
        <a:lnSpc>
          <a:spcPct val="100000"/>
        </a:lnSpc>
        <a:spcBef>
          <a:spcPts val="0"/>
        </a:spcBef>
        <a:buFont typeface="Arial" panose="020B0604020202020204" pitchFamily="34" charset="0"/>
        <a:buChar char="‒"/>
        <a:defRPr sz="2200" kern="1200">
          <a:solidFill>
            <a:srgbClr val="006EB6"/>
          </a:solidFill>
          <a:latin typeface="+mn-lt"/>
          <a:ea typeface="+mn-ea"/>
          <a:cs typeface="+mn-cs"/>
        </a:defRPr>
      </a:lvl3pPr>
      <a:lvl4pPr marL="1224000" indent="-252000" algn="l" defTabSz="914400" rtl="0" eaLnBrk="1" latinLnBrk="0" hangingPunct="1">
        <a:lnSpc>
          <a:spcPct val="100000"/>
        </a:lnSpc>
        <a:spcBef>
          <a:spcPts val="0"/>
        </a:spcBef>
        <a:buFont typeface="Symbol" panose="05050102010706020507" pitchFamily="18" charset="2"/>
        <a:buChar char="·"/>
        <a:defRPr sz="2200" kern="1200">
          <a:solidFill>
            <a:srgbClr val="006EB6"/>
          </a:solidFill>
          <a:latin typeface="+mn-lt"/>
          <a:ea typeface="+mn-ea"/>
          <a:cs typeface="+mn-cs"/>
        </a:defRPr>
      </a:lvl4pPr>
      <a:lvl5pPr marL="1476000" indent="-252000" algn="l" defTabSz="914400" rtl="0" eaLnBrk="1" latinLnBrk="0" hangingPunct="1">
        <a:lnSpc>
          <a:spcPct val="100000"/>
        </a:lnSpc>
        <a:spcBef>
          <a:spcPts val="0"/>
        </a:spcBef>
        <a:buFont typeface="Arial" panose="020B0604020202020204" pitchFamily="34" charset="0"/>
        <a:buChar char="‒"/>
        <a:defRPr sz="2200" kern="1200" baseline="0">
          <a:solidFill>
            <a:srgbClr val="006EB6"/>
          </a:solidFill>
          <a:latin typeface="+mn-lt"/>
          <a:ea typeface="+mn-ea"/>
          <a:cs typeface="+mn-cs"/>
        </a:defRPr>
      </a:lvl5pPr>
      <a:lvl6pPr marL="1728000" indent="-252000" algn="l" defTabSz="914400" rtl="0" eaLnBrk="1" latinLnBrk="0" hangingPunct="1">
        <a:lnSpc>
          <a:spcPct val="100000"/>
        </a:lnSpc>
        <a:spcBef>
          <a:spcPts val="0"/>
        </a:spcBef>
        <a:buFont typeface="Symbol" panose="05050102010706020507" pitchFamily="18" charset="2"/>
        <a:buChar char="·"/>
        <a:defRPr sz="2200" kern="1200">
          <a:solidFill>
            <a:srgbClr val="006EB6"/>
          </a:solidFill>
          <a:latin typeface="+mn-lt"/>
          <a:ea typeface="+mn-ea"/>
          <a:cs typeface="+mn-cs"/>
        </a:defRPr>
      </a:lvl6pPr>
      <a:lvl7pPr marL="1980000" indent="-252000" algn="l" defTabSz="914400" rtl="0" eaLnBrk="1" latinLnBrk="0" hangingPunct="1">
        <a:lnSpc>
          <a:spcPct val="100000"/>
        </a:lnSpc>
        <a:spcBef>
          <a:spcPts val="0"/>
        </a:spcBef>
        <a:buFont typeface="Arial" panose="020B0604020202020204" pitchFamily="34" charset="0"/>
        <a:buChar char="‒"/>
        <a:defRPr sz="2200" kern="1200">
          <a:solidFill>
            <a:srgbClr val="006EB6"/>
          </a:solidFill>
          <a:latin typeface="+mn-lt"/>
          <a:ea typeface="+mn-ea"/>
          <a:cs typeface="+mn-cs"/>
        </a:defRPr>
      </a:lvl7pPr>
      <a:lvl8pPr marL="2232000" indent="-252000" algn="l" defTabSz="914400" rtl="0" eaLnBrk="1" latinLnBrk="0" hangingPunct="1">
        <a:lnSpc>
          <a:spcPct val="100000"/>
        </a:lnSpc>
        <a:spcBef>
          <a:spcPts val="0"/>
        </a:spcBef>
        <a:buFont typeface="Symbol" panose="05050102010706020507" pitchFamily="18" charset="2"/>
        <a:buChar char="·"/>
        <a:defRPr sz="2200" kern="1200">
          <a:solidFill>
            <a:srgbClr val="006EB6"/>
          </a:solidFill>
          <a:latin typeface="+mn-lt"/>
          <a:ea typeface="+mn-ea"/>
          <a:cs typeface="+mn-cs"/>
        </a:defRPr>
      </a:lvl8pPr>
      <a:lvl9pPr marL="2484000" indent="-252000" algn="l" defTabSz="914400" rtl="0" eaLnBrk="1" latinLnBrk="0" hangingPunct="1">
        <a:lnSpc>
          <a:spcPct val="100000"/>
        </a:lnSpc>
        <a:spcBef>
          <a:spcPts val="0"/>
        </a:spcBef>
        <a:buFont typeface="Arial" panose="020B0604020202020204" pitchFamily="34" charset="0"/>
        <a:buChar char="‒"/>
        <a:defRPr sz="2200" kern="1200">
          <a:solidFill>
            <a:srgbClr val="006EB6"/>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37">
          <p15:clr>
            <a:srgbClr val="F26B43"/>
          </p15:clr>
        </p15:guide>
        <p15:guide id="2" pos="2138">
          <p15:clr>
            <a:srgbClr val="F26B43"/>
          </p15:clr>
        </p15:guide>
        <p15:guide id="3" orient="horz" pos="253">
          <p15:clr>
            <a:srgbClr val="F26B43"/>
          </p15:clr>
        </p15:guide>
        <p15:guide id="4" orient="horz" pos="888">
          <p15:clr>
            <a:srgbClr val="F26B43"/>
          </p15:clr>
        </p15:guide>
        <p15:guide id="5" pos="3839">
          <p15:clr>
            <a:srgbClr val="F26B43"/>
          </p15:clr>
        </p15:guide>
        <p15:guide id="6" pos="5540">
          <p15:clr>
            <a:srgbClr val="F26B43"/>
          </p15:clr>
        </p15:guide>
        <p15:guide id="7" orient="horz" pos="1523">
          <p15:clr>
            <a:srgbClr val="F26B43"/>
          </p15:clr>
        </p15:guide>
        <p15:guide id="8" orient="horz" pos="2158">
          <p15:clr>
            <a:srgbClr val="F26B43"/>
          </p15:clr>
        </p15:guide>
        <p15:guide id="9" pos="7240">
          <p15:clr>
            <a:srgbClr val="F26B43"/>
          </p15:clr>
        </p15:guide>
        <p15:guide id="10" orient="horz" pos="2793">
          <p15:clr>
            <a:srgbClr val="F26B43"/>
          </p15:clr>
        </p15:guide>
        <p15:guide id="11" orient="horz" pos="3428">
          <p15:clr>
            <a:srgbClr val="F26B43"/>
          </p15:clr>
        </p15:guide>
        <p15:guide id="13" orient="horz" pos="4063">
          <p15:clr>
            <a:srgbClr val="F26B43"/>
          </p15:clr>
        </p15:guide>
        <p15:guide id="14" orient="horz" pos="374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2.xml"/><Relationship Id="rId5" Type="http://schemas.openxmlformats.org/officeDocument/2006/relationships/image" Target="../media/image18.emf"/><Relationship Id="rId4" Type="http://schemas.openxmlformats.org/officeDocument/2006/relationships/oleObject" Target="../embeddings/oleObject6.bin"/></Relationships>
</file>

<file path=ppt/slides/_rels/slide2.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slideLayout" Target="../slideLayouts/slideLayout25.xml"/><Relationship Id="rId7" Type="http://schemas.openxmlformats.org/officeDocument/2006/relationships/image" Target="../media/image20.png"/><Relationship Id="rId12" Type="http://schemas.openxmlformats.org/officeDocument/2006/relationships/image" Target="../media/image25.tmp"/><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image" Target="../media/image19.emf"/><Relationship Id="rId11" Type="http://schemas.openxmlformats.org/officeDocument/2006/relationships/image" Target="../media/image24.tmp"/><Relationship Id="rId5" Type="http://schemas.openxmlformats.org/officeDocument/2006/relationships/oleObject" Target="../embeddings/oleObject7.bin"/><Relationship Id="rId10" Type="http://schemas.openxmlformats.org/officeDocument/2006/relationships/image" Target="../media/image23.tmp"/><Relationship Id="rId4" Type="http://schemas.openxmlformats.org/officeDocument/2006/relationships/notesSlide" Target="../notesSlides/notesSlide2.xml"/><Relationship Id="rId9" Type="http://schemas.openxmlformats.org/officeDocument/2006/relationships/image" Target="../media/image2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5.xml"/><Relationship Id="rId5" Type="http://schemas.openxmlformats.org/officeDocument/2006/relationships/image" Target="../media/image18.emf"/><Relationship Id="rId4" Type="http://schemas.openxmlformats.org/officeDocument/2006/relationships/oleObject" Target="../embeddings/oleObject8.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slideLayout" Target="../slideLayouts/slideLayout25.xml"/><Relationship Id="rId7" Type="http://schemas.openxmlformats.org/officeDocument/2006/relationships/hyperlink" Target="https://www.nordicinnovation.org/sites/default/files/documents/2021/Nordic%20Circular%20Economy%20Playbook%20-%20Business%20Model%20Development%20Toolkit.pdf" TargetMode="Externa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image" Target="../media/image19.emf"/><Relationship Id="rId5" Type="http://schemas.openxmlformats.org/officeDocument/2006/relationships/oleObject" Target="../embeddings/oleObject9.bin"/><Relationship Id="rId4" Type="http://schemas.openxmlformats.org/officeDocument/2006/relationships/notesSlide" Target="../notesSlides/notesSlide4.xml"/><Relationship Id="rId9" Type="http://schemas.openxmlformats.org/officeDocument/2006/relationships/image" Target="../media/image26.wmf"/></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8.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image" Target="../media/image19.emf"/><Relationship Id="rId5" Type="http://schemas.openxmlformats.org/officeDocument/2006/relationships/oleObject" Target="../embeddings/oleObject11.bin"/><Relationship Id="rId4"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212DCAF7-5468-43A6-B996-547D96070157}"/>
              </a:ext>
            </a:extLst>
          </p:cNvPr>
          <p:cNvGraphicFramePr>
            <a:graphicFrameLocks noChangeAspect="1"/>
          </p:cNvGraphicFramePr>
          <p:nvPr>
            <p:custDataLst>
              <p:tags r:id="rId1"/>
            </p:custData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8" name="Object 7" hidden="1">
                        <a:extLst>
                          <a:ext uri="{FF2B5EF4-FFF2-40B4-BE49-F238E27FC236}">
                            <a16:creationId xmlns:a16="http://schemas.microsoft.com/office/drawing/2014/main" id="{212DCAF7-5468-43A6-B996-547D96070157}"/>
                          </a:ext>
                        </a:extLst>
                      </p:cNvPr>
                      <p:cNvPicPr/>
                      <p:nvPr/>
                    </p:nvPicPr>
                    <p:blipFill>
                      <a:blip r:embed="rId5"/>
                      <a:stretch>
                        <a:fillRect/>
                      </a:stretch>
                    </p:blipFill>
                    <p:spPr>
                      <a:xfrm>
                        <a:off x="2118" y="2118"/>
                        <a:ext cx="2117" cy="2117"/>
                      </a:xfrm>
                      <a:prstGeom prst="rect">
                        <a:avLst/>
                      </a:prstGeom>
                    </p:spPr>
                  </p:pic>
                </p:oleObj>
              </mc:Fallback>
            </mc:AlternateContent>
          </a:graphicData>
        </a:graphic>
      </p:graphicFrame>
      <p:sp>
        <p:nvSpPr>
          <p:cNvPr id="3" name="Subtitle 2">
            <a:extLst>
              <a:ext uri="{FF2B5EF4-FFF2-40B4-BE49-F238E27FC236}">
                <a16:creationId xmlns:a16="http://schemas.microsoft.com/office/drawing/2014/main" id="{8BE2A0F6-948A-420F-85DF-940F91C91B41}"/>
              </a:ext>
            </a:extLst>
          </p:cNvPr>
          <p:cNvSpPr>
            <a:spLocks noGrp="1"/>
          </p:cNvSpPr>
          <p:nvPr>
            <p:ph type="subTitle" idx="1"/>
          </p:nvPr>
        </p:nvSpPr>
        <p:spPr/>
        <p:txBody>
          <a:bodyPr/>
          <a:lstStyle/>
          <a:p>
            <a:endParaRPr lang="sv-SE">
              <a:latin typeface="Corbel" panose="020B0503020204020204" pitchFamily="34" charset="0"/>
              <a:sym typeface="Corbel" panose="020B0503020204020204" pitchFamily="34" charset="0"/>
            </a:endParaRPr>
          </a:p>
        </p:txBody>
      </p:sp>
      <p:sp>
        <p:nvSpPr>
          <p:cNvPr id="4" name="Date Placeholder 3">
            <a:extLst>
              <a:ext uri="{FF2B5EF4-FFF2-40B4-BE49-F238E27FC236}">
                <a16:creationId xmlns:a16="http://schemas.microsoft.com/office/drawing/2014/main" id="{63208992-516D-41DD-A3BB-407DE2AA1413}"/>
              </a:ext>
            </a:extLst>
          </p:cNvPr>
          <p:cNvSpPr>
            <a:spLocks noGrp="1"/>
          </p:cNvSpPr>
          <p:nvPr>
            <p:ph type="dt" sz="half" idx="10"/>
          </p:nvPr>
        </p:nvSpPr>
        <p:spPr/>
        <p:txBody>
          <a:bodyPr/>
          <a:lstStyle/>
          <a:p>
            <a:r>
              <a:rPr lang="en-GB" dirty="0">
                <a:highlight>
                  <a:srgbClr val="FFFF00"/>
                </a:highlight>
                <a:latin typeface="Corbel" panose="020B0503020204020204" pitchFamily="34" charset="0"/>
                <a:sym typeface="Corbel" panose="020B0503020204020204" pitchFamily="34" charset="0"/>
              </a:rPr>
              <a:t>31 May 2019</a:t>
            </a:r>
          </a:p>
        </p:txBody>
      </p:sp>
      <p:sp>
        <p:nvSpPr>
          <p:cNvPr id="5" name="Footer Placeholder 4">
            <a:extLst>
              <a:ext uri="{FF2B5EF4-FFF2-40B4-BE49-F238E27FC236}">
                <a16:creationId xmlns:a16="http://schemas.microsoft.com/office/drawing/2014/main" id="{45C5CFF6-01C9-41A4-BC2D-0B0E0E0C470C}"/>
              </a:ext>
            </a:extLst>
          </p:cNvPr>
          <p:cNvSpPr>
            <a:spLocks noGrp="1"/>
          </p:cNvSpPr>
          <p:nvPr>
            <p:ph type="ftr" sz="quarter" idx="11"/>
          </p:nvPr>
        </p:nvSpPr>
        <p:spPr/>
        <p:txBody>
          <a:bodyPr/>
          <a:lstStyle/>
          <a:p>
            <a:endParaRPr lang="en-GB">
              <a:latin typeface="Corbel" panose="020B0503020204020204" pitchFamily="34" charset="0"/>
              <a:sym typeface="Corbel" panose="020B0503020204020204" pitchFamily="34" charset="0"/>
            </a:endParaRPr>
          </a:p>
        </p:txBody>
      </p:sp>
      <p:sp>
        <p:nvSpPr>
          <p:cNvPr id="6" name="Slide Number Placeholder 5">
            <a:extLst>
              <a:ext uri="{FF2B5EF4-FFF2-40B4-BE49-F238E27FC236}">
                <a16:creationId xmlns:a16="http://schemas.microsoft.com/office/drawing/2014/main" id="{6A81313F-A0BC-4ED6-8ADD-F16CF3F85689}"/>
              </a:ext>
            </a:extLst>
          </p:cNvPr>
          <p:cNvSpPr>
            <a:spLocks noGrp="1"/>
          </p:cNvSpPr>
          <p:nvPr>
            <p:ph type="sldNum" sz="quarter" idx="12"/>
          </p:nvPr>
        </p:nvSpPr>
        <p:spPr/>
        <p:txBody>
          <a:bodyPr/>
          <a:lstStyle/>
          <a:p>
            <a:fld id="{45D37B1E-C366-494F-A587-962AD9AABC83}" type="slidenum">
              <a:rPr lang="en-GB" smtClean="0">
                <a:latin typeface="Corbel" panose="020B0503020204020204" pitchFamily="34" charset="0"/>
                <a:sym typeface="Corbel" panose="020B0503020204020204" pitchFamily="34" charset="0"/>
              </a:rPr>
              <a:pPr/>
              <a:t>1</a:t>
            </a:fld>
            <a:endParaRPr lang="en-GB">
              <a:latin typeface="Corbel" panose="020B0503020204020204" pitchFamily="34" charset="0"/>
              <a:sym typeface="Corbel" panose="020B0503020204020204" pitchFamily="34" charset="0"/>
            </a:endParaRPr>
          </a:p>
        </p:txBody>
      </p:sp>
      <p:sp>
        <p:nvSpPr>
          <p:cNvPr id="7" name="Title 4">
            <a:extLst>
              <a:ext uri="{FF2B5EF4-FFF2-40B4-BE49-F238E27FC236}">
                <a16:creationId xmlns:a16="http://schemas.microsoft.com/office/drawing/2014/main" id="{E84BE79E-6361-4E1C-8BFD-7799124D4CF3}"/>
              </a:ext>
            </a:extLst>
          </p:cNvPr>
          <p:cNvSpPr txBox="1">
            <a:spLocks/>
          </p:cNvSpPr>
          <p:nvPr/>
        </p:nvSpPr>
        <p:spPr>
          <a:xfrm>
            <a:off x="719404" y="2292441"/>
            <a:ext cx="10753195" cy="3194532"/>
          </a:xfrm>
          <a:prstGeom prst="rect">
            <a:avLst/>
          </a:prstGeom>
        </p:spPr>
        <p:txBody>
          <a:bodyPr vert="horz" lIns="0" tIns="0" rIns="0" bIns="0" rtlCol="0" anchor="t" anchorCtr="0">
            <a:noAutofit/>
          </a:bodyPr>
          <a:lstStyle>
            <a:lvl1pPr algn="l" defTabSz="685800" rtl="0" eaLnBrk="1" latinLnBrk="0" hangingPunct="1">
              <a:lnSpc>
                <a:spcPct val="83000"/>
              </a:lnSpc>
              <a:spcBef>
                <a:spcPct val="0"/>
              </a:spcBef>
              <a:buNone/>
              <a:defRPr sz="5850" b="1" kern="1200">
                <a:solidFill>
                  <a:srgbClr val="ADCFF1"/>
                </a:solidFill>
                <a:latin typeface="+mj-lt"/>
                <a:ea typeface="+mj-ea"/>
                <a:cs typeface="+mj-cs"/>
              </a:defRPr>
            </a:lvl1pPr>
          </a:lstStyle>
          <a:p>
            <a:pPr>
              <a:spcBef>
                <a:spcPts val="2400"/>
              </a:spcBef>
            </a:pPr>
            <a:br>
              <a:rPr lang="en-GB" sz="4800" b="0" dirty="0">
                <a:latin typeface="Corbel" panose="020B0503020204020204" pitchFamily="34" charset="0"/>
                <a:cs typeface="Arial" panose="020B0604020202020204" pitchFamily="34" charset="0"/>
                <a:sym typeface="Corbel" panose="020B0503020204020204" pitchFamily="34" charset="0"/>
              </a:rPr>
            </a:br>
            <a:br>
              <a:rPr lang="en-GB" sz="4400" b="0" dirty="0">
                <a:latin typeface="Corbel" panose="020B0503020204020204" pitchFamily="34" charset="0"/>
                <a:sym typeface="Corbel" panose="020B0503020204020204" pitchFamily="34" charset="0"/>
              </a:rPr>
            </a:br>
            <a:r>
              <a:rPr lang="en-US" sz="4400" b="0" dirty="0">
                <a:latin typeface="Corbel" panose="020B0503020204020204" pitchFamily="34" charset="0"/>
                <a:cs typeface="Arial" panose="020B0604020202020204" pitchFamily="34" charset="0"/>
                <a:sym typeface="Corbel" panose="020B0503020204020204" pitchFamily="34" charset="0"/>
              </a:rPr>
              <a:t>Business Model Development Toolkit</a:t>
            </a:r>
            <a:br>
              <a:rPr lang="en-GB" sz="4400" b="0" dirty="0">
                <a:latin typeface="Corbel" panose="020B0503020204020204" pitchFamily="34" charset="0"/>
                <a:sym typeface="Corbel" panose="020B0503020204020204" pitchFamily="34" charset="0"/>
              </a:rPr>
            </a:br>
            <a:br>
              <a:rPr lang="en-GB" sz="3200" b="0" dirty="0">
                <a:latin typeface="Corbel" panose="020B0503020204020204" pitchFamily="34" charset="0"/>
                <a:cs typeface="Arial" panose="020B0604020202020204" pitchFamily="34" charset="0"/>
                <a:sym typeface="Corbel" panose="020B0503020204020204" pitchFamily="34" charset="0"/>
              </a:rPr>
            </a:br>
            <a:r>
              <a:rPr lang="en-GB" sz="2133" b="0" dirty="0">
                <a:latin typeface="Corbel" panose="020B0503020204020204" pitchFamily="34" charset="0"/>
                <a:cs typeface="Arial" panose="020B0604020202020204" pitchFamily="34" charset="0"/>
                <a:sym typeface="Corbel" panose="020B0503020204020204" pitchFamily="34" charset="0"/>
              </a:rPr>
              <a:t>Introduction </a:t>
            </a:r>
            <a:endParaRPr lang="en-GB" sz="2133" b="0" dirty="0">
              <a:highlight>
                <a:srgbClr val="FFFF00"/>
              </a:highlight>
              <a:latin typeface="Corbel" panose="020B0503020204020204" pitchFamily="34" charset="0"/>
              <a:cs typeface="Arial" panose="020B0604020202020204" pitchFamily="34" charset="0"/>
              <a:sym typeface="Corbel" panose="020B0503020204020204" pitchFamily="34" charset="0"/>
            </a:endParaRPr>
          </a:p>
        </p:txBody>
      </p:sp>
      <p:grpSp>
        <p:nvGrpSpPr>
          <p:cNvPr id="22" name="Group 128">
            <a:extLst>
              <a:ext uri="{FF2B5EF4-FFF2-40B4-BE49-F238E27FC236}">
                <a16:creationId xmlns:a16="http://schemas.microsoft.com/office/drawing/2014/main" id="{AA396B75-7A91-4A37-A108-24913D765C7A}"/>
              </a:ext>
            </a:extLst>
          </p:cNvPr>
          <p:cNvGrpSpPr>
            <a:grpSpLocks noChangeAspect="1"/>
          </p:cNvGrpSpPr>
          <p:nvPr/>
        </p:nvGrpSpPr>
        <p:grpSpPr bwMode="auto">
          <a:xfrm>
            <a:off x="9664887" y="3190875"/>
            <a:ext cx="958478" cy="1097235"/>
            <a:chOff x="1398" y="2998"/>
            <a:chExt cx="373" cy="427"/>
          </a:xfrm>
          <a:solidFill>
            <a:srgbClr val="ADCFF1"/>
          </a:solidFill>
        </p:grpSpPr>
        <p:sp>
          <p:nvSpPr>
            <p:cNvPr id="23" name="Freeform 129">
              <a:extLst>
                <a:ext uri="{FF2B5EF4-FFF2-40B4-BE49-F238E27FC236}">
                  <a16:creationId xmlns:a16="http://schemas.microsoft.com/office/drawing/2014/main" id="{58D04843-8CD5-45D5-9CC2-2825723525FA}"/>
                </a:ext>
              </a:extLst>
            </p:cNvPr>
            <p:cNvSpPr>
              <a:spLocks noEditPoints="1"/>
            </p:cNvSpPr>
            <p:nvPr/>
          </p:nvSpPr>
          <p:spPr bwMode="auto">
            <a:xfrm>
              <a:off x="1451" y="3052"/>
              <a:ext cx="266" cy="266"/>
            </a:xfrm>
            <a:custGeom>
              <a:avLst/>
              <a:gdLst>
                <a:gd name="T0" fmla="*/ 90 w 180"/>
                <a:gd name="T1" fmla="*/ 180 h 180"/>
                <a:gd name="T2" fmla="*/ 0 w 180"/>
                <a:gd name="T3" fmla="*/ 90 h 180"/>
                <a:gd name="T4" fmla="*/ 90 w 180"/>
                <a:gd name="T5" fmla="*/ 0 h 180"/>
                <a:gd name="T6" fmla="*/ 180 w 180"/>
                <a:gd name="T7" fmla="*/ 90 h 180"/>
                <a:gd name="T8" fmla="*/ 90 w 180"/>
                <a:gd name="T9" fmla="*/ 180 h 180"/>
                <a:gd name="T10" fmla="*/ 90 w 180"/>
                <a:gd name="T11" fmla="*/ 12 h 180"/>
                <a:gd name="T12" fmla="*/ 12 w 180"/>
                <a:gd name="T13" fmla="*/ 90 h 180"/>
                <a:gd name="T14" fmla="*/ 90 w 180"/>
                <a:gd name="T15" fmla="*/ 168 h 180"/>
                <a:gd name="T16" fmla="*/ 168 w 180"/>
                <a:gd name="T17" fmla="*/ 90 h 180"/>
                <a:gd name="T18" fmla="*/ 90 w 180"/>
                <a:gd name="T19" fmla="*/ 12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0" h="180">
                  <a:moveTo>
                    <a:pt x="90" y="180"/>
                  </a:moveTo>
                  <a:cubicBezTo>
                    <a:pt x="40" y="180"/>
                    <a:pt x="0" y="139"/>
                    <a:pt x="0" y="90"/>
                  </a:cubicBezTo>
                  <a:cubicBezTo>
                    <a:pt x="0" y="40"/>
                    <a:pt x="40" y="0"/>
                    <a:pt x="90" y="0"/>
                  </a:cubicBezTo>
                  <a:cubicBezTo>
                    <a:pt x="139" y="0"/>
                    <a:pt x="180" y="40"/>
                    <a:pt x="180" y="90"/>
                  </a:cubicBezTo>
                  <a:cubicBezTo>
                    <a:pt x="180" y="139"/>
                    <a:pt x="139" y="180"/>
                    <a:pt x="90" y="180"/>
                  </a:cubicBezTo>
                  <a:close/>
                  <a:moveTo>
                    <a:pt x="90" y="12"/>
                  </a:moveTo>
                  <a:cubicBezTo>
                    <a:pt x="47" y="12"/>
                    <a:pt x="12" y="47"/>
                    <a:pt x="12" y="90"/>
                  </a:cubicBezTo>
                  <a:cubicBezTo>
                    <a:pt x="12" y="133"/>
                    <a:pt x="47" y="168"/>
                    <a:pt x="90" y="168"/>
                  </a:cubicBezTo>
                  <a:cubicBezTo>
                    <a:pt x="133" y="168"/>
                    <a:pt x="168" y="133"/>
                    <a:pt x="168" y="90"/>
                  </a:cubicBezTo>
                  <a:cubicBezTo>
                    <a:pt x="168" y="47"/>
                    <a:pt x="133" y="12"/>
                    <a:pt x="9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24" name="Freeform 130">
              <a:extLst>
                <a:ext uri="{FF2B5EF4-FFF2-40B4-BE49-F238E27FC236}">
                  <a16:creationId xmlns:a16="http://schemas.microsoft.com/office/drawing/2014/main" id="{E4C62287-0811-42E8-9D07-2F42A7964737}"/>
                </a:ext>
              </a:extLst>
            </p:cNvPr>
            <p:cNvSpPr>
              <a:spLocks/>
            </p:cNvSpPr>
            <p:nvPr/>
          </p:nvSpPr>
          <p:spPr bwMode="auto">
            <a:xfrm>
              <a:off x="1522" y="3300"/>
              <a:ext cx="124" cy="54"/>
            </a:xfrm>
            <a:custGeom>
              <a:avLst/>
              <a:gdLst>
                <a:gd name="T0" fmla="*/ 78 w 84"/>
                <a:gd name="T1" fmla="*/ 36 h 36"/>
                <a:gd name="T2" fmla="*/ 6 w 84"/>
                <a:gd name="T3" fmla="*/ 36 h 36"/>
                <a:gd name="T4" fmla="*/ 0 w 84"/>
                <a:gd name="T5" fmla="*/ 30 h 36"/>
                <a:gd name="T6" fmla="*/ 0 w 84"/>
                <a:gd name="T7" fmla="*/ 0 h 36"/>
                <a:gd name="T8" fmla="*/ 12 w 84"/>
                <a:gd name="T9" fmla="*/ 0 h 36"/>
                <a:gd name="T10" fmla="*/ 12 w 84"/>
                <a:gd name="T11" fmla="*/ 24 h 36"/>
                <a:gd name="T12" fmla="*/ 72 w 84"/>
                <a:gd name="T13" fmla="*/ 24 h 36"/>
                <a:gd name="T14" fmla="*/ 72 w 84"/>
                <a:gd name="T15" fmla="*/ 0 h 36"/>
                <a:gd name="T16" fmla="*/ 84 w 84"/>
                <a:gd name="T17" fmla="*/ 0 h 36"/>
                <a:gd name="T18" fmla="*/ 84 w 84"/>
                <a:gd name="T19" fmla="*/ 30 h 36"/>
                <a:gd name="T20" fmla="*/ 78 w 84"/>
                <a:gd name="T21"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 h="36">
                  <a:moveTo>
                    <a:pt x="78" y="36"/>
                  </a:moveTo>
                  <a:cubicBezTo>
                    <a:pt x="6" y="36"/>
                    <a:pt x="6" y="36"/>
                    <a:pt x="6" y="36"/>
                  </a:cubicBezTo>
                  <a:cubicBezTo>
                    <a:pt x="2" y="36"/>
                    <a:pt x="0" y="33"/>
                    <a:pt x="0" y="30"/>
                  </a:cubicBezTo>
                  <a:cubicBezTo>
                    <a:pt x="0" y="0"/>
                    <a:pt x="0" y="0"/>
                    <a:pt x="0" y="0"/>
                  </a:cubicBezTo>
                  <a:cubicBezTo>
                    <a:pt x="12" y="0"/>
                    <a:pt x="12" y="0"/>
                    <a:pt x="12" y="0"/>
                  </a:cubicBezTo>
                  <a:cubicBezTo>
                    <a:pt x="12" y="24"/>
                    <a:pt x="12" y="24"/>
                    <a:pt x="12" y="24"/>
                  </a:cubicBezTo>
                  <a:cubicBezTo>
                    <a:pt x="72" y="24"/>
                    <a:pt x="72" y="24"/>
                    <a:pt x="72" y="24"/>
                  </a:cubicBezTo>
                  <a:cubicBezTo>
                    <a:pt x="72" y="0"/>
                    <a:pt x="72" y="0"/>
                    <a:pt x="72" y="0"/>
                  </a:cubicBezTo>
                  <a:cubicBezTo>
                    <a:pt x="84" y="0"/>
                    <a:pt x="84" y="0"/>
                    <a:pt x="84" y="0"/>
                  </a:cubicBezTo>
                  <a:cubicBezTo>
                    <a:pt x="84" y="30"/>
                    <a:pt x="84" y="30"/>
                    <a:pt x="84" y="30"/>
                  </a:cubicBezTo>
                  <a:cubicBezTo>
                    <a:pt x="84" y="33"/>
                    <a:pt x="81" y="36"/>
                    <a:pt x="78"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25" name="Freeform 131">
              <a:extLst>
                <a:ext uri="{FF2B5EF4-FFF2-40B4-BE49-F238E27FC236}">
                  <a16:creationId xmlns:a16="http://schemas.microsoft.com/office/drawing/2014/main" id="{B47D8715-D8A3-4270-BCC1-9402658535BB}"/>
                </a:ext>
              </a:extLst>
            </p:cNvPr>
            <p:cNvSpPr>
              <a:spLocks noEditPoints="1"/>
            </p:cNvSpPr>
            <p:nvPr/>
          </p:nvSpPr>
          <p:spPr bwMode="auto">
            <a:xfrm>
              <a:off x="1540" y="3336"/>
              <a:ext cx="88" cy="53"/>
            </a:xfrm>
            <a:custGeom>
              <a:avLst/>
              <a:gdLst>
                <a:gd name="T0" fmla="*/ 54 w 60"/>
                <a:gd name="T1" fmla="*/ 36 h 36"/>
                <a:gd name="T2" fmla="*/ 6 w 60"/>
                <a:gd name="T3" fmla="*/ 36 h 36"/>
                <a:gd name="T4" fmla="*/ 0 w 60"/>
                <a:gd name="T5" fmla="*/ 30 h 36"/>
                <a:gd name="T6" fmla="*/ 0 w 60"/>
                <a:gd name="T7" fmla="*/ 6 h 36"/>
                <a:gd name="T8" fmla="*/ 6 w 60"/>
                <a:gd name="T9" fmla="*/ 0 h 36"/>
                <a:gd name="T10" fmla="*/ 54 w 60"/>
                <a:gd name="T11" fmla="*/ 0 h 36"/>
                <a:gd name="T12" fmla="*/ 60 w 60"/>
                <a:gd name="T13" fmla="*/ 6 h 36"/>
                <a:gd name="T14" fmla="*/ 60 w 60"/>
                <a:gd name="T15" fmla="*/ 30 h 36"/>
                <a:gd name="T16" fmla="*/ 54 w 60"/>
                <a:gd name="T17" fmla="*/ 36 h 36"/>
                <a:gd name="T18" fmla="*/ 12 w 60"/>
                <a:gd name="T19" fmla="*/ 24 h 36"/>
                <a:gd name="T20" fmla="*/ 48 w 60"/>
                <a:gd name="T21" fmla="*/ 24 h 36"/>
                <a:gd name="T22" fmla="*/ 48 w 60"/>
                <a:gd name="T23" fmla="*/ 12 h 36"/>
                <a:gd name="T24" fmla="*/ 12 w 60"/>
                <a:gd name="T25" fmla="*/ 12 h 36"/>
                <a:gd name="T26" fmla="*/ 12 w 60"/>
                <a:gd name="T27" fmla="*/ 24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36">
                  <a:moveTo>
                    <a:pt x="54" y="36"/>
                  </a:moveTo>
                  <a:cubicBezTo>
                    <a:pt x="6" y="36"/>
                    <a:pt x="6" y="36"/>
                    <a:pt x="6" y="36"/>
                  </a:cubicBezTo>
                  <a:cubicBezTo>
                    <a:pt x="2" y="36"/>
                    <a:pt x="0" y="33"/>
                    <a:pt x="0" y="30"/>
                  </a:cubicBezTo>
                  <a:cubicBezTo>
                    <a:pt x="0" y="6"/>
                    <a:pt x="0" y="6"/>
                    <a:pt x="0" y="6"/>
                  </a:cubicBezTo>
                  <a:cubicBezTo>
                    <a:pt x="0" y="3"/>
                    <a:pt x="2" y="0"/>
                    <a:pt x="6" y="0"/>
                  </a:cubicBezTo>
                  <a:cubicBezTo>
                    <a:pt x="54" y="0"/>
                    <a:pt x="54" y="0"/>
                    <a:pt x="54" y="0"/>
                  </a:cubicBezTo>
                  <a:cubicBezTo>
                    <a:pt x="57" y="0"/>
                    <a:pt x="60" y="3"/>
                    <a:pt x="60" y="6"/>
                  </a:cubicBezTo>
                  <a:cubicBezTo>
                    <a:pt x="60" y="30"/>
                    <a:pt x="60" y="30"/>
                    <a:pt x="60" y="30"/>
                  </a:cubicBezTo>
                  <a:cubicBezTo>
                    <a:pt x="60" y="33"/>
                    <a:pt x="57" y="36"/>
                    <a:pt x="54" y="36"/>
                  </a:cubicBezTo>
                  <a:close/>
                  <a:moveTo>
                    <a:pt x="12" y="24"/>
                  </a:moveTo>
                  <a:cubicBezTo>
                    <a:pt x="48" y="24"/>
                    <a:pt x="48" y="24"/>
                    <a:pt x="48" y="24"/>
                  </a:cubicBezTo>
                  <a:cubicBezTo>
                    <a:pt x="48" y="12"/>
                    <a:pt x="48" y="12"/>
                    <a:pt x="48" y="12"/>
                  </a:cubicBezTo>
                  <a:cubicBezTo>
                    <a:pt x="12" y="12"/>
                    <a:pt x="12" y="12"/>
                    <a:pt x="12" y="12"/>
                  </a:cubicBezTo>
                  <a:lnTo>
                    <a:pt x="12" y="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26" name="Freeform 132">
              <a:extLst>
                <a:ext uri="{FF2B5EF4-FFF2-40B4-BE49-F238E27FC236}">
                  <a16:creationId xmlns:a16="http://schemas.microsoft.com/office/drawing/2014/main" id="{46D25D26-A2B0-4370-B904-2A80405F9A4A}"/>
                </a:ext>
              </a:extLst>
            </p:cNvPr>
            <p:cNvSpPr>
              <a:spLocks/>
            </p:cNvSpPr>
            <p:nvPr/>
          </p:nvSpPr>
          <p:spPr bwMode="auto">
            <a:xfrm>
              <a:off x="1575" y="3371"/>
              <a:ext cx="18" cy="54"/>
            </a:xfrm>
            <a:custGeom>
              <a:avLst/>
              <a:gdLst>
                <a:gd name="T0" fmla="*/ 6 w 12"/>
                <a:gd name="T1" fmla="*/ 36 h 36"/>
                <a:gd name="T2" fmla="*/ 0 w 12"/>
                <a:gd name="T3" fmla="*/ 30 h 36"/>
                <a:gd name="T4" fmla="*/ 0 w 12"/>
                <a:gd name="T5" fmla="*/ 6 h 36"/>
                <a:gd name="T6" fmla="*/ 6 w 12"/>
                <a:gd name="T7" fmla="*/ 0 h 36"/>
                <a:gd name="T8" fmla="*/ 12 w 12"/>
                <a:gd name="T9" fmla="*/ 6 h 36"/>
                <a:gd name="T10" fmla="*/ 12 w 12"/>
                <a:gd name="T11" fmla="*/ 30 h 36"/>
                <a:gd name="T12" fmla="*/ 6 w 12"/>
                <a:gd name="T13" fmla="*/ 36 h 36"/>
              </a:gdLst>
              <a:ahLst/>
              <a:cxnLst>
                <a:cxn ang="0">
                  <a:pos x="T0" y="T1"/>
                </a:cxn>
                <a:cxn ang="0">
                  <a:pos x="T2" y="T3"/>
                </a:cxn>
                <a:cxn ang="0">
                  <a:pos x="T4" y="T5"/>
                </a:cxn>
                <a:cxn ang="0">
                  <a:pos x="T6" y="T7"/>
                </a:cxn>
                <a:cxn ang="0">
                  <a:pos x="T8" y="T9"/>
                </a:cxn>
                <a:cxn ang="0">
                  <a:pos x="T10" y="T11"/>
                </a:cxn>
                <a:cxn ang="0">
                  <a:pos x="T12" y="T13"/>
                </a:cxn>
              </a:cxnLst>
              <a:rect l="0" t="0" r="r" b="b"/>
              <a:pathLst>
                <a:path w="12" h="36">
                  <a:moveTo>
                    <a:pt x="6" y="36"/>
                  </a:moveTo>
                  <a:cubicBezTo>
                    <a:pt x="2" y="36"/>
                    <a:pt x="0" y="33"/>
                    <a:pt x="0" y="30"/>
                  </a:cubicBezTo>
                  <a:cubicBezTo>
                    <a:pt x="0" y="6"/>
                    <a:pt x="0" y="6"/>
                    <a:pt x="0" y="6"/>
                  </a:cubicBezTo>
                  <a:cubicBezTo>
                    <a:pt x="0" y="3"/>
                    <a:pt x="2" y="0"/>
                    <a:pt x="6" y="0"/>
                  </a:cubicBezTo>
                  <a:cubicBezTo>
                    <a:pt x="9" y="0"/>
                    <a:pt x="12" y="3"/>
                    <a:pt x="12" y="6"/>
                  </a:cubicBezTo>
                  <a:cubicBezTo>
                    <a:pt x="12" y="30"/>
                    <a:pt x="12" y="30"/>
                    <a:pt x="12" y="30"/>
                  </a:cubicBezTo>
                  <a:cubicBezTo>
                    <a:pt x="12" y="33"/>
                    <a:pt x="9" y="36"/>
                    <a:pt x="6"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27" name="Freeform 133">
              <a:extLst>
                <a:ext uri="{FF2B5EF4-FFF2-40B4-BE49-F238E27FC236}">
                  <a16:creationId xmlns:a16="http://schemas.microsoft.com/office/drawing/2014/main" id="{6019CE0E-8EF3-409F-ADE7-3A77678CB177}"/>
                </a:ext>
              </a:extLst>
            </p:cNvPr>
            <p:cNvSpPr>
              <a:spLocks/>
            </p:cNvSpPr>
            <p:nvPr/>
          </p:nvSpPr>
          <p:spPr bwMode="auto">
            <a:xfrm>
              <a:off x="1575" y="2998"/>
              <a:ext cx="18" cy="36"/>
            </a:xfrm>
            <a:custGeom>
              <a:avLst/>
              <a:gdLst>
                <a:gd name="T0" fmla="*/ 6 w 12"/>
                <a:gd name="T1" fmla="*/ 24 h 24"/>
                <a:gd name="T2" fmla="*/ 0 w 12"/>
                <a:gd name="T3" fmla="*/ 18 h 24"/>
                <a:gd name="T4" fmla="*/ 0 w 12"/>
                <a:gd name="T5" fmla="*/ 6 h 24"/>
                <a:gd name="T6" fmla="*/ 6 w 12"/>
                <a:gd name="T7" fmla="*/ 0 h 24"/>
                <a:gd name="T8" fmla="*/ 12 w 12"/>
                <a:gd name="T9" fmla="*/ 6 h 24"/>
                <a:gd name="T10" fmla="*/ 12 w 12"/>
                <a:gd name="T11" fmla="*/ 18 h 24"/>
                <a:gd name="T12" fmla="*/ 6 w 12"/>
                <a:gd name="T13" fmla="*/ 24 h 24"/>
              </a:gdLst>
              <a:ahLst/>
              <a:cxnLst>
                <a:cxn ang="0">
                  <a:pos x="T0" y="T1"/>
                </a:cxn>
                <a:cxn ang="0">
                  <a:pos x="T2" y="T3"/>
                </a:cxn>
                <a:cxn ang="0">
                  <a:pos x="T4" y="T5"/>
                </a:cxn>
                <a:cxn ang="0">
                  <a:pos x="T6" y="T7"/>
                </a:cxn>
                <a:cxn ang="0">
                  <a:pos x="T8" y="T9"/>
                </a:cxn>
                <a:cxn ang="0">
                  <a:pos x="T10" y="T11"/>
                </a:cxn>
                <a:cxn ang="0">
                  <a:pos x="T12" y="T13"/>
                </a:cxn>
              </a:cxnLst>
              <a:rect l="0" t="0" r="r" b="b"/>
              <a:pathLst>
                <a:path w="12" h="24">
                  <a:moveTo>
                    <a:pt x="6" y="24"/>
                  </a:moveTo>
                  <a:cubicBezTo>
                    <a:pt x="2" y="24"/>
                    <a:pt x="0" y="21"/>
                    <a:pt x="0" y="18"/>
                  </a:cubicBezTo>
                  <a:cubicBezTo>
                    <a:pt x="0" y="6"/>
                    <a:pt x="0" y="6"/>
                    <a:pt x="0" y="6"/>
                  </a:cubicBezTo>
                  <a:cubicBezTo>
                    <a:pt x="0" y="3"/>
                    <a:pt x="2" y="0"/>
                    <a:pt x="6" y="0"/>
                  </a:cubicBezTo>
                  <a:cubicBezTo>
                    <a:pt x="9" y="0"/>
                    <a:pt x="12" y="3"/>
                    <a:pt x="12" y="6"/>
                  </a:cubicBezTo>
                  <a:cubicBezTo>
                    <a:pt x="12" y="18"/>
                    <a:pt x="12" y="18"/>
                    <a:pt x="12" y="18"/>
                  </a:cubicBezTo>
                  <a:cubicBezTo>
                    <a:pt x="12" y="21"/>
                    <a:pt x="9" y="24"/>
                    <a:pt x="6"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28" name="Freeform 134">
              <a:extLst>
                <a:ext uri="{FF2B5EF4-FFF2-40B4-BE49-F238E27FC236}">
                  <a16:creationId xmlns:a16="http://schemas.microsoft.com/office/drawing/2014/main" id="{FDF8EDCF-9166-4874-A149-B55E2A903272}"/>
                </a:ext>
              </a:extLst>
            </p:cNvPr>
            <p:cNvSpPr>
              <a:spLocks/>
            </p:cNvSpPr>
            <p:nvPr/>
          </p:nvSpPr>
          <p:spPr bwMode="auto">
            <a:xfrm>
              <a:off x="1686" y="3049"/>
              <a:ext cx="33" cy="31"/>
            </a:xfrm>
            <a:custGeom>
              <a:avLst/>
              <a:gdLst>
                <a:gd name="T0" fmla="*/ 7 w 22"/>
                <a:gd name="T1" fmla="*/ 21 h 21"/>
                <a:gd name="T2" fmla="*/ 3 w 22"/>
                <a:gd name="T3" fmla="*/ 20 h 21"/>
                <a:gd name="T4" fmla="*/ 3 w 22"/>
                <a:gd name="T5" fmla="*/ 11 h 21"/>
                <a:gd name="T6" fmla="*/ 11 w 22"/>
                <a:gd name="T7" fmla="*/ 3 h 21"/>
                <a:gd name="T8" fmla="*/ 20 w 22"/>
                <a:gd name="T9" fmla="*/ 3 h 21"/>
                <a:gd name="T10" fmla="*/ 20 w 22"/>
                <a:gd name="T11" fmla="*/ 11 h 21"/>
                <a:gd name="T12" fmla="*/ 11 w 22"/>
                <a:gd name="T13" fmla="*/ 20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1"/>
                    <a:pt x="3" y="20"/>
                  </a:cubicBezTo>
                  <a:cubicBezTo>
                    <a:pt x="0" y="17"/>
                    <a:pt x="0" y="14"/>
                    <a:pt x="3" y="11"/>
                  </a:cubicBezTo>
                  <a:cubicBezTo>
                    <a:pt x="11" y="3"/>
                    <a:pt x="11" y="3"/>
                    <a:pt x="11" y="3"/>
                  </a:cubicBezTo>
                  <a:cubicBezTo>
                    <a:pt x="14" y="0"/>
                    <a:pt x="17" y="0"/>
                    <a:pt x="20" y="3"/>
                  </a:cubicBezTo>
                  <a:cubicBezTo>
                    <a:pt x="22" y="5"/>
                    <a:pt x="22" y="9"/>
                    <a:pt x="20" y="11"/>
                  </a:cubicBezTo>
                  <a:cubicBezTo>
                    <a:pt x="11" y="20"/>
                    <a:pt x="11" y="20"/>
                    <a:pt x="11" y="20"/>
                  </a:cubicBezTo>
                  <a:cubicBezTo>
                    <a:pt x="10" y="21"/>
                    <a:pt x="9"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29" name="Freeform 135">
              <a:extLst>
                <a:ext uri="{FF2B5EF4-FFF2-40B4-BE49-F238E27FC236}">
                  <a16:creationId xmlns:a16="http://schemas.microsoft.com/office/drawing/2014/main" id="{9EBBE11F-7509-4531-8167-8D3879FFB4F6}"/>
                </a:ext>
              </a:extLst>
            </p:cNvPr>
            <p:cNvSpPr>
              <a:spLocks/>
            </p:cNvSpPr>
            <p:nvPr/>
          </p:nvSpPr>
          <p:spPr bwMode="auto">
            <a:xfrm>
              <a:off x="1735" y="3176"/>
              <a:ext cx="36" cy="18"/>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30" name="Freeform 136">
              <a:extLst>
                <a:ext uri="{FF2B5EF4-FFF2-40B4-BE49-F238E27FC236}">
                  <a16:creationId xmlns:a16="http://schemas.microsoft.com/office/drawing/2014/main" id="{87009B8B-3753-49ED-B027-36398D103128}"/>
                </a:ext>
              </a:extLst>
            </p:cNvPr>
            <p:cNvSpPr>
              <a:spLocks/>
            </p:cNvSpPr>
            <p:nvPr/>
          </p:nvSpPr>
          <p:spPr bwMode="auto">
            <a:xfrm>
              <a:off x="1686" y="3288"/>
              <a:ext cx="33" cy="31"/>
            </a:xfrm>
            <a:custGeom>
              <a:avLst/>
              <a:gdLst>
                <a:gd name="T0" fmla="*/ 15 w 22"/>
                <a:gd name="T1" fmla="*/ 21 h 21"/>
                <a:gd name="T2" fmla="*/ 11 w 22"/>
                <a:gd name="T3" fmla="*/ 19 h 21"/>
                <a:gd name="T4" fmla="*/ 3 w 22"/>
                <a:gd name="T5" fmla="*/ 10 h 21"/>
                <a:gd name="T6" fmla="*/ 3 w 22"/>
                <a:gd name="T7" fmla="*/ 2 h 21"/>
                <a:gd name="T8" fmla="*/ 11 w 22"/>
                <a:gd name="T9" fmla="*/ 2 h 21"/>
                <a:gd name="T10" fmla="*/ 20 w 22"/>
                <a:gd name="T11" fmla="*/ 10 h 21"/>
                <a:gd name="T12" fmla="*/ 20 w 22"/>
                <a:gd name="T13" fmla="*/ 19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0"/>
                    <a:pt x="11" y="19"/>
                  </a:cubicBezTo>
                  <a:cubicBezTo>
                    <a:pt x="3" y="10"/>
                    <a:pt x="3" y="10"/>
                    <a:pt x="3" y="10"/>
                  </a:cubicBezTo>
                  <a:cubicBezTo>
                    <a:pt x="0" y="8"/>
                    <a:pt x="0" y="4"/>
                    <a:pt x="3" y="2"/>
                  </a:cubicBezTo>
                  <a:cubicBezTo>
                    <a:pt x="5" y="0"/>
                    <a:pt x="9" y="0"/>
                    <a:pt x="11" y="2"/>
                  </a:cubicBezTo>
                  <a:cubicBezTo>
                    <a:pt x="20" y="10"/>
                    <a:pt x="20" y="10"/>
                    <a:pt x="20" y="10"/>
                  </a:cubicBezTo>
                  <a:cubicBezTo>
                    <a:pt x="22" y="13"/>
                    <a:pt x="22" y="17"/>
                    <a:pt x="20" y="19"/>
                  </a:cubicBezTo>
                  <a:cubicBezTo>
                    <a:pt x="19" y="20"/>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31" name="Freeform 137">
              <a:extLst>
                <a:ext uri="{FF2B5EF4-FFF2-40B4-BE49-F238E27FC236}">
                  <a16:creationId xmlns:a16="http://schemas.microsoft.com/office/drawing/2014/main" id="{C36718B8-F88D-49EB-93A7-AF2852372E04}"/>
                </a:ext>
              </a:extLst>
            </p:cNvPr>
            <p:cNvSpPr>
              <a:spLocks/>
            </p:cNvSpPr>
            <p:nvPr/>
          </p:nvSpPr>
          <p:spPr bwMode="auto">
            <a:xfrm>
              <a:off x="1448" y="3049"/>
              <a:ext cx="32" cy="31"/>
            </a:xfrm>
            <a:custGeom>
              <a:avLst/>
              <a:gdLst>
                <a:gd name="T0" fmla="*/ 15 w 22"/>
                <a:gd name="T1" fmla="*/ 21 h 21"/>
                <a:gd name="T2" fmla="*/ 11 w 22"/>
                <a:gd name="T3" fmla="*/ 20 h 21"/>
                <a:gd name="T4" fmla="*/ 3 w 22"/>
                <a:gd name="T5" fmla="*/ 11 h 21"/>
                <a:gd name="T6" fmla="*/ 3 w 22"/>
                <a:gd name="T7" fmla="*/ 3 h 21"/>
                <a:gd name="T8" fmla="*/ 11 w 22"/>
                <a:gd name="T9" fmla="*/ 3 h 21"/>
                <a:gd name="T10" fmla="*/ 20 w 22"/>
                <a:gd name="T11" fmla="*/ 11 h 21"/>
                <a:gd name="T12" fmla="*/ 20 w 22"/>
                <a:gd name="T13" fmla="*/ 20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1"/>
                    <a:pt x="11" y="20"/>
                  </a:cubicBezTo>
                  <a:cubicBezTo>
                    <a:pt x="3" y="11"/>
                    <a:pt x="3" y="11"/>
                    <a:pt x="3" y="11"/>
                  </a:cubicBezTo>
                  <a:cubicBezTo>
                    <a:pt x="0" y="9"/>
                    <a:pt x="0" y="5"/>
                    <a:pt x="3" y="3"/>
                  </a:cubicBezTo>
                  <a:cubicBezTo>
                    <a:pt x="5" y="0"/>
                    <a:pt x="9" y="0"/>
                    <a:pt x="11" y="3"/>
                  </a:cubicBezTo>
                  <a:cubicBezTo>
                    <a:pt x="20" y="11"/>
                    <a:pt x="20" y="11"/>
                    <a:pt x="20" y="11"/>
                  </a:cubicBezTo>
                  <a:cubicBezTo>
                    <a:pt x="22" y="14"/>
                    <a:pt x="22" y="17"/>
                    <a:pt x="20" y="20"/>
                  </a:cubicBezTo>
                  <a:cubicBezTo>
                    <a:pt x="18" y="21"/>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32" name="Freeform 138">
              <a:extLst>
                <a:ext uri="{FF2B5EF4-FFF2-40B4-BE49-F238E27FC236}">
                  <a16:creationId xmlns:a16="http://schemas.microsoft.com/office/drawing/2014/main" id="{A343C695-A6C1-4583-B9D9-F5F318E1F315}"/>
                </a:ext>
              </a:extLst>
            </p:cNvPr>
            <p:cNvSpPr>
              <a:spLocks/>
            </p:cNvSpPr>
            <p:nvPr/>
          </p:nvSpPr>
          <p:spPr bwMode="auto">
            <a:xfrm>
              <a:off x="1398" y="3176"/>
              <a:ext cx="35" cy="18"/>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33" name="Freeform 139">
              <a:extLst>
                <a:ext uri="{FF2B5EF4-FFF2-40B4-BE49-F238E27FC236}">
                  <a16:creationId xmlns:a16="http://schemas.microsoft.com/office/drawing/2014/main" id="{D847A2A0-7A30-4E16-B775-AB5AD84041BC}"/>
                </a:ext>
              </a:extLst>
            </p:cNvPr>
            <p:cNvSpPr>
              <a:spLocks/>
            </p:cNvSpPr>
            <p:nvPr/>
          </p:nvSpPr>
          <p:spPr bwMode="auto">
            <a:xfrm>
              <a:off x="1448" y="3288"/>
              <a:ext cx="32" cy="31"/>
            </a:xfrm>
            <a:custGeom>
              <a:avLst/>
              <a:gdLst>
                <a:gd name="T0" fmla="*/ 7 w 22"/>
                <a:gd name="T1" fmla="*/ 21 h 21"/>
                <a:gd name="T2" fmla="*/ 3 w 22"/>
                <a:gd name="T3" fmla="*/ 19 h 21"/>
                <a:gd name="T4" fmla="*/ 3 w 22"/>
                <a:gd name="T5" fmla="*/ 10 h 21"/>
                <a:gd name="T6" fmla="*/ 11 w 22"/>
                <a:gd name="T7" fmla="*/ 2 h 21"/>
                <a:gd name="T8" fmla="*/ 20 w 22"/>
                <a:gd name="T9" fmla="*/ 2 h 21"/>
                <a:gd name="T10" fmla="*/ 20 w 22"/>
                <a:gd name="T11" fmla="*/ 10 h 21"/>
                <a:gd name="T12" fmla="*/ 11 w 22"/>
                <a:gd name="T13" fmla="*/ 19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0"/>
                    <a:pt x="3" y="19"/>
                  </a:cubicBezTo>
                  <a:cubicBezTo>
                    <a:pt x="0" y="17"/>
                    <a:pt x="0" y="13"/>
                    <a:pt x="3" y="10"/>
                  </a:cubicBezTo>
                  <a:cubicBezTo>
                    <a:pt x="11" y="2"/>
                    <a:pt x="11" y="2"/>
                    <a:pt x="11" y="2"/>
                  </a:cubicBezTo>
                  <a:cubicBezTo>
                    <a:pt x="13" y="0"/>
                    <a:pt x="17" y="0"/>
                    <a:pt x="20" y="2"/>
                  </a:cubicBezTo>
                  <a:cubicBezTo>
                    <a:pt x="22" y="4"/>
                    <a:pt x="22" y="8"/>
                    <a:pt x="20" y="10"/>
                  </a:cubicBezTo>
                  <a:cubicBezTo>
                    <a:pt x="11" y="19"/>
                    <a:pt x="11" y="19"/>
                    <a:pt x="11" y="19"/>
                  </a:cubicBezTo>
                  <a:cubicBezTo>
                    <a:pt x="10" y="20"/>
                    <a:pt x="8"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34" name="Freeform 140">
              <a:extLst>
                <a:ext uri="{FF2B5EF4-FFF2-40B4-BE49-F238E27FC236}">
                  <a16:creationId xmlns:a16="http://schemas.microsoft.com/office/drawing/2014/main" id="{16ED6BBD-B4A0-4C9C-8B7D-538A68851FBB}"/>
                </a:ext>
              </a:extLst>
            </p:cNvPr>
            <p:cNvSpPr>
              <a:spLocks noEditPoints="1"/>
            </p:cNvSpPr>
            <p:nvPr/>
          </p:nvSpPr>
          <p:spPr bwMode="auto">
            <a:xfrm>
              <a:off x="1504" y="3176"/>
              <a:ext cx="160" cy="133"/>
            </a:xfrm>
            <a:custGeom>
              <a:avLst/>
              <a:gdLst>
                <a:gd name="T0" fmla="*/ 60 w 108"/>
                <a:gd name="T1" fmla="*/ 90 h 90"/>
                <a:gd name="T2" fmla="*/ 58 w 108"/>
                <a:gd name="T3" fmla="*/ 90 h 90"/>
                <a:gd name="T4" fmla="*/ 54 w 108"/>
                <a:gd name="T5" fmla="*/ 84 h 90"/>
                <a:gd name="T6" fmla="*/ 49 w 108"/>
                <a:gd name="T7" fmla="*/ 90 h 90"/>
                <a:gd name="T8" fmla="*/ 42 w 108"/>
                <a:gd name="T9" fmla="*/ 85 h 90"/>
                <a:gd name="T10" fmla="*/ 30 w 108"/>
                <a:gd name="T11" fmla="*/ 36 h 90"/>
                <a:gd name="T12" fmla="*/ 18 w 108"/>
                <a:gd name="T13" fmla="*/ 36 h 90"/>
                <a:gd name="T14" fmla="*/ 0 w 108"/>
                <a:gd name="T15" fmla="*/ 18 h 90"/>
                <a:gd name="T16" fmla="*/ 18 w 108"/>
                <a:gd name="T17" fmla="*/ 0 h 90"/>
                <a:gd name="T18" fmla="*/ 38 w 108"/>
                <a:gd name="T19" fmla="*/ 16 h 90"/>
                <a:gd name="T20" fmla="*/ 40 w 108"/>
                <a:gd name="T21" fmla="*/ 24 h 90"/>
                <a:gd name="T22" fmla="*/ 67 w 108"/>
                <a:gd name="T23" fmla="*/ 24 h 90"/>
                <a:gd name="T24" fmla="*/ 69 w 108"/>
                <a:gd name="T25" fmla="*/ 16 h 90"/>
                <a:gd name="T26" fmla="*/ 90 w 108"/>
                <a:gd name="T27" fmla="*/ 0 h 90"/>
                <a:gd name="T28" fmla="*/ 108 w 108"/>
                <a:gd name="T29" fmla="*/ 18 h 90"/>
                <a:gd name="T30" fmla="*/ 90 w 108"/>
                <a:gd name="T31" fmla="*/ 36 h 90"/>
                <a:gd name="T32" fmla="*/ 77 w 108"/>
                <a:gd name="T33" fmla="*/ 36 h 90"/>
                <a:gd name="T34" fmla="*/ 65 w 108"/>
                <a:gd name="T35" fmla="*/ 85 h 90"/>
                <a:gd name="T36" fmla="*/ 60 w 108"/>
                <a:gd name="T37" fmla="*/ 90 h 90"/>
                <a:gd name="T38" fmla="*/ 43 w 108"/>
                <a:gd name="T39" fmla="*/ 36 h 90"/>
                <a:gd name="T40" fmla="*/ 53 w 108"/>
                <a:gd name="T41" fmla="*/ 82 h 90"/>
                <a:gd name="T42" fmla="*/ 54 w 108"/>
                <a:gd name="T43" fmla="*/ 84 h 90"/>
                <a:gd name="T44" fmla="*/ 54 w 108"/>
                <a:gd name="T45" fmla="*/ 82 h 90"/>
                <a:gd name="T46" fmla="*/ 65 w 108"/>
                <a:gd name="T47" fmla="*/ 36 h 90"/>
                <a:gd name="T48" fmla="*/ 43 w 108"/>
                <a:gd name="T49" fmla="*/ 36 h 90"/>
                <a:gd name="T50" fmla="*/ 80 w 108"/>
                <a:gd name="T51" fmla="*/ 24 h 90"/>
                <a:gd name="T52" fmla="*/ 90 w 108"/>
                <a:gd name="T53" fmla="*/ 24 h 90"/>
                <a:gd name="T54" fmla="*/ 96 w 108"/>
                <a:gd name="T55" fmla="*/ 18 h 90"/>
                <a:gd name="T56" fmla="*/ 90 w 108"/>
                <a:gd name="T57" fmla="*/ 12 h 90"/>
                <a:gd name="T58" fmla="*/ 81 w 108"/>
                <a:gd name="T59" fmla="*/ 19 h 90"/>
                <a:gd name="T60" fmla="*/ 80 w 108"/>
                <a:gd name="T61" fmla="*/ 24 h 90"/>
                <a:gd name="T62" fmla="*/ 18 w 108"/>
                <a:gd name="T63" fmla="*/ 12 h 90"/>
                <a:gd name="T64" fmla="*/ 12 w 108"/>
                <a:gd name="T65" fmla="*/ 18 h 90"/>
                <a:gd name="T66" fmla="*/ 18 w 108"/>
                <a:gd name="T67" fmla="*/ 24 h 90"/>
                <a:gd name="T68" fmla="*/ 28 w 108"/>
                <a:gd name="T69" fmla="*/ 24 h 90"/>
                <a:gd name="T70" fmla="*/ 26 w 108"/>
                <a:gd name="T71" fmla="*/ 19 h 90"/>
                <a:gd name="T72" fmla="*/ 18 w 108"/>
                <a:gd name="T73" fmla="*/ 1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8" h="90">
                  <a:moveTo>
                    <a:pt x="60" y="90"/>
                  </a:moveTo>
                  <a:cubicBezTo>
                    <a:pt x="59" y="90"/>
                    <a:pt x="59" y="90"/>
                    <a:pt x="58" y="90"/>
                  </a:cubicBezTo>
                  <a:cubicBezTo>
                    <a:pt x="56" y="89"/>
                    <a:pt x="54" y="87"/>
                    <a:pt x="54" y="84"/>
                  </a:cubicBezTo>
                  <a:cubicBezTo>
                    <a:pt x="54" y="87"/>
                    <a:pt x="52" y="89"/>
                    <a:pt x="49" y="90"/>
                  </a:cubicBezTo>
                  <a:cubicBezTo>
                    <a:pt x="46" y="90"/>
                    <a:pt x="43" y="88"/>
                    <a:pt x="42" y="85"/>
                  </a:cubicBezTo>
                  <a:cubicBezTo>
                    <a:pt x="30" y="36"/>
                    <a:pt x="30" y="36"/>
                    <a:pt x="30" y="36"/>
                  </a:cubicBezTo>
                  <a:cubicBezTo>
                    <a:pt x="18" y="36"/>
                    <a:pt x="18" y="36"/>
                    <a:pt x="18" y="36"/>
                  </a:cubicBezTo>
                  <a:cubicBezTo>
                    <a:pt x="8" y="36"/>
                    <a:pt x="0" y="28"/>
                    <a:pt x="0" y="18"/>
                  </a:cubicBezTo>
                  <a:cubicBezTo>
                    <a:pt x="0" y="8"/>
                    <a:pt x="8" y="0"/>
                    <a:pt x="18" y="0"/>
                  </a:cubicBezTo>
                  <a:cubicBezTo>
                    <a:pt x="28" y="0"/>
                    <a:pt x="36" y="7"/>
                    <a:pt x="38" y="16"/>
                  </a:cubicBezTo>
                  <a:cubicBezTo>
                    <a:pt x="40" y="24"/>
                    <a:pt x="40" y="24"/>
                    <a:pt x="40" y="24"/>
                  </a:cubicBezTo>
                  <a:cubicBezTo>
                    <a:pt x="67" y="24"/>
                    <a:pt x="67" y="24"/>
                    <a:pt x="67" y="24"/>
                  </a:cubicBezTo>
                  <a:cubicBezTo>
                    <a:pt x="69" y="16"/>
                    <a:pt x="69" y="16"/>
                    <a:pt x="69" y="16"/>
                  </a:cubicBezTo>
                  <a:cubicBezTo>
                    <a:pt x="71" y="7"/>
                    <a:pt x="80" y="0"/>
                    <a:pt x="90" y="0"/>
                  </a:cubicBezTo>
                  <a:cubicBezTo>
                    <a:pt x="100" y="0"/>
                    <a:pt x="108" y="8"/>
                    <a:pt x="108" y="18"/>
                  </a:cubicBezTo>
                  <a:cubicBezTo>
                    <a:pt x="108" y="28"/>
                    <a:pt x="100" y="36"/>
                    <a:pt x="90" y="36"/>
                  </a:cubicBezTo>
                  <a:cubicBezTo>
                    <a:pt x="77" y="36"/>
                    <a:pt x="77" y="36"/>
                    <a:pt x="77" y="36"/>
                  </a:cubicBezTo>
                  <a:cubicBezTo>
                    <a:pt x="65" y="85"/>
                    <a:pt x="65" y="85"/>
                    <a:pt x="65" y="85"/>
                  </a:cubicBezTo>
                  <a:cubicBezTo>
                    <a:pt x="65" y="88"/>
                    <a:pt x="62" y="90"/>
                    <a:pt x="60" y="90"/>
                  </a:cubicBezTo>
                  <a:close/>
                  <a:moveTo>
                    <a:pt x="43" y="36"/>
                  </a:moveTo>
                  <a:cubicBezTo>
                    <a:pt x="53" y="82"/>
                    <a:pt x="53" y="82"/>
                    <a:pt x="53" y="82"/>
                  </a:cubicBezTo>
                  <a:cubicBezTo>
                    <a:pt x="54" y="83"/>
                    <a:pt x="54" y="83"/>
                    <a:pt x="54" y="84"/>
                  </a:cubicBezTo>
                  <a:cubicBezTo>
                    <a:pt x="54" y="83"/>
                    <a:pt x="54" y="83"/>
                    <a:pt x="54" y="82"/>
                  </a:cubicBezTo>
                  <a:cubicBezTo>
                    <a:pt x="65" y="36"/>
                    <a:pt x="65" y="36"/>
                    <a:pt x="65" y="36"/>
                  </a:cubicBezTo>
                  <a:lnTo>
                    <a:pt x="43" y="36"/>
                  </a:lnTo>
                  <a:close/>
                  <a:moveTo>
                    <a:pt x="80" y="24"/>
                  </a:moveTo>
                  <a:cubicBezTo>
                    <a:pt x="90" y="24"/>
                    <a:pt x="90" y="24"/>
                    <a:pt x="90" y="24"/>
                  </a:cubicBezTo>
                  <a:cubicBezTo>
                    <a:pt x="93" y="24"/>
                    <a:pt x="96" y="21"/>
                    <a:pt x="96" y="18"/>
                  </a:cubicBezTo>
                  <a:cubicBezTo>
                    <a:pt x="96" y="15"/>
                    <a:pt x="93" y="12"/>
                    <a:pt x="90" y="12"/>
                  </a:cubicBezTo>
                  <a:cubicBezTo>
                    <a:pt x="85" y="12"/>
                    <a:pt x="82" y="15"/>
                    <a:pt x="81" y="19"/>
                  </a:cubicBezTo>
                  <a:lnTo>
                    <a:pt x="80" y="24"/>
                  </a:lnTo>
                  <a:close/>
                  <a:moveTo>
                    <a:pt x="18" y="12"/>
                  </a:moveTo>
                  <a:cubicBezTo>
                    <a:pt x="14" y="12"/>
                    <a:pt x="12" y="15"/>
                    <a:pt x="12" y="18"/>
                  </a:cubicBezTo>
                  <a:cubicBezTo>
                    <a:pt x="12" y="21"/>
                    <a:pt x="14" y="24"/>
                    <a:pt x="18" y="24"/>
                  </a:cubicBezTo>
                  <a:cubicBezTo>
                    <a:pt x="28" y="24"/>
                    <a:pt x="28" y="24"/>
                    <a:pt x="28" y="24"/>
                  </a:cubicBezTo>
                  <a:cubicBezTo>
                    <a:pt x="26" y="19"/>
                    <a:pt x="26" y="19"/>
                    <a:pt x="26" y="19"/>
                  </a:cubicBezTo>
                  <a:cubicBezTo>
                    <a:pt x="26" y="15"/>
                    <a:pt x="22"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grpSp>
    </p:spTree>
    <p:extLst>
      <p:ext uri="{BB962C8B-B14F-4D97-AF65-F5344CB8AC3E}">
        <p14:creationId xmlns:p14="http://schemas.microsoft.com/office/powerpoint/2010/main" val="2978927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08F21269-F481-4AEB-97F6-D9BB51C3D300}"/>
              </a:ext>
            </a:extLst>
          </p:cNvPr>
          <p:cNvGraphicFramePr>
            <a:graphicFrameLocks noChangeAspect="1"/>
          </p:cNvGraphicFramePr>
          <p:nvPr>
            <p:custDataLst>
              <p:tags r:id="rId1"/>
            </p:custDataLst>
            <p:extLst>
              <p:ext uri="{D42A27DB-BD31-4B8C-83A1-F6EECF244321}">
                <p14:modId xmlns:p14="http://schemas.microsoft.com/office/powerpoint/2010/main" val="36975918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663" imgH="664" progId="TCLayout.ActiveDocument.1">
                  <p:embed/>
                </p:oleObj>
              </mc:Choice>
              <mc:Fallback>
                <p:oleObj name="think-cell Slide" r:id="rId5" imgW="663" imgH="664" progId="TCLayout.ActiveDocument.1">
                  <p:embed/>
                  <p:pic>
                    <p:nvPicPr>
                      <p:cNvPr id="7" name="Object 6" hidden="1">
                        <a:extLst>
                          <a:ext uri="{FF2B5EF4-FFF2-40B4-BE49-F238E27FC236}">
                            <a16:creationId xmlns:a16="http://schemas.microsoft.com/office/drawing/2014/main" id="{08F21269-F481-4AEB-97F6-D9BB51C3D300}"/>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16CE2544-1590-42EB-B419-BBD68A9D25AD}"/>
              </a:ext>
            </a:extLst>
          </p:cNvPr>
          <p:cNvSpPr/>
          <p:nvPr>
            <p:custDataLst>
              <p:tags r:id="rId2"/>
            </p:custDataLst>
          </p:nvPr>
        </p:nvSpPr>
        <p:spPr>
          <a:xfrm>
            <a:off x="0" y="0"/>
            <a:ext cx="158750" cy="1587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vert="horz" wrap="none" lIns="0" tIns="0" rIns="0" bIns="0" numCol="1" spcCol="0" rtlCol="0" anchor="ctr" anchorCtr="0">
            <a:noAutofit/>
          </a:bodyPr>
          <a:lstStyle/>
          <a:p>
            <a:endParaRPr lang="en-US" sz="2800" b="1" dirty="0">
              <a:solidFill>
                <a:schemeClr val="tx1"/>
              </a:solidFill>
              <a:latin typeface="Corbel" panose="020B0503020204020204" pitchFamily="34" charset="0"/>
              <a:ea typeface="+mj-ea"/>
              <a:cs typeface="+mj-cs"/>
              <a:sym typeface="Corbel" panose="020B0503020204020204" pitchFamily="34" charset="0"/>
            </a:endParaRPr>
          </a:p>
        </p:txBody>
      </p:sp>
      <p:sp>
        <p:nvSpPr>
          <p:cNvPr id="2" name="Text Placeholder 1">
            <a:extLst>
              <a:ext uri="{FF2B5EF4-FFF2-40B4-BE49-F238E27FC236}">
                <a16:creationId xmlns:a16="http://schemas.microsoft.com/office/drawing/2014/main" id="{56C0DD66-3F07-4E41-8C2A-727E0B7A8293}"/>
              </a:ext>
            </a:extLst>
          </p:cNvPr>
          <p:cNvSpPr>
            <a:spLocks noGrp="1"/>
          </p:cNvSpPr>
          <p:nvPr>
            <p:ph type="body" sz="quarter" idx="14"/>
          </p:nvPr>
        </p:nvSpPr>
        <p:spPr>
          <a:xfrm>
            <a:off x="656762" y="859400"/>
            <a:ext cx="10843690" cy="262467"/>
          </a:xfrm>
        </p:spPr>
        <p:txBody>
          <a:bodyPr/>
          <a:lstStyle/>
          <a:p>
            <a:r>
              <a:rPr lang="en-US"/>
              <a:t>Introduction </a:t>
            </a:r>
          </a:p>
        </p:txBody>
      </p:sp>
      <p:sp>
        <p:nvSpPr>
          <p:cNvPr id="3" name="Title 2">
            <a:extLst>
              <a:ext uri="{FF2B5EF4-FFF2-40B4-BE49-F238E27FC236}">
                <a16:creationId xmlns:a16="http://schemas.microsoft.com/office/drawing/2014/main" id="{448DDAC8-2981-4752-98D9-D03F6C56ABB5}"/>
              </a:ext>
            </a:extLst>
          </p:cNvPr>
          <p:cNvSpPr>
            <a:spLocks noGrp="1"/>
          </p:cNvSpPr>
          <p:nvPr>
            <p:ph type="title"/>
          </p:nvPr>
        </p:nvSpPr>
        <p:spPr/>
        <p:txBody>
          <a:bodyPr/>
          <a:lstStyle/>
          <a:p>
            <a:r>
              <a:rPr lang="en-US"/>
              <a:t>Business model development toolkit</a:t>
            </a:r>
          </a:p>
        </p:txBody>
      </p:sp>
      <p:sp>
        <p:nvSpPr>
          <p:cNvPr id="196" name="Rectangle 195">
            <a:extLst>
              <a:ext uri="{FF2B5EF4-FFF2-40B4-BE49-F238E27FC236}">
                <a16:creationId xmlns:a16="http://schemas.microsoft.com/office/drawing/2014/main" id="{F3BA42A7-DFC0-4916-98DA-9AEA5358D9E8}"/>
              </a:ext>
            </a:extLst>
          </p:cNvPr>
          <p:cNvSpPr/>
          <p:nvPr/>
        </p:nvSpPr>
        <p:spPr>
          <a:xfrm>
            <a:off x="7064974" y="1341121"/>
            <a:ext cx="4584482" cy="2794152"/>
          </a:xfrm>
          <a:prstGeom prst="rect">
            <a:avLst/>
          </a:prstGeom>
          <a:noFill/>
          <a:ln>
            <a:solidFill>
              <a:srgbClr val="2A4366"/>
            </a:solidFill>
          </a:ln>
        </p:spPr>
        <p:txBody>
          <a:bodyPr rot="0" spcFirstLastPara="0" vertOverflow="overflow" horzOverflow="overflow" vert="vert270" wrap="square" lIns="36000" tIns="45720" rIns="36000" bIns="45720" numCol="1" spcCol="0" rtlCol="0" fromWordArt="0" anchor="t" anchorCtr="0" forceAA="0" compatLnSpc="1">
            <a:prstTxWarp prst="textNoShape">
              <a:avLst/>
            </a:prstTxWarp>
            <a:noAutofit/>
          </a:bodyPr>
          <a:lstStyle/>
          <a:p>
            <a:pPr marL="0" marR="0" lvl="0" indent="0" algn="ctr" defTabSz="914400" rtl="0"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a:ln>
                <a:noFill/>
              </a:ln>
              <a:solidFill>
                <a:srgbClr val="FFFFFF"/>
              </a:solidFill>
              <a:effectLst/>
              <a:uLnTx/>
              <a:uFillTx/>
              <a:latin typeface="+mj-lt"/>
              <a:ea typeface="Calibri" panose="020F0502020204030204" pitchFamily="34" charset="0"/>
              <a:cs typeface="Times New Roman" panose="02020603050405020304" pitchFamily="18" charset="0"/>
            </a:endParaRPr>
          </a:p>
        </p:txBody>
      </p:sp>
      <p:sp>
        <p:nvSpPr>
          <p:cNvPr id="197" name="Rectangle 196">
            <a:extLst>
              <a:ext uri="{FF2B5EF4-FFF2-40B4-BE49-F238E27FC236}">
                <a16:creationId xmlns:a16="http://schemas.microsoft.com/office/drawing/2014/main" id="{F101CF22-4B27-43B8-9275-612E145A74E9}"/>
              </a:ext>
            </a:extLst>
          </p:cNvPr>
          <p:cNvSpPr/>
          <p:nvPr/>
        </p:nvSpPr>
        <p:spPr>
          <a:xfrm>
            <a:off x="742386" y="1341120"/>
            <a:ext cx="5631782" cy="1435947"/>
          </a:xfrm>
          <a:prstGeom prst="rect">
            <a:avLst/>
          </a:prstGeom>
          <a:solidFill>
            <a:schemeClr val="bg1"/>
          </a:solidFill>
          <a:ln>
            <a:solidFill>
              <a:srgbClr val="2A4366"/>
            </a:solidFill>
          </a:ln>
        </p:spPr>
        <p:txBody>
          <a:bodyPr rot="0" spcFirstLastPara="0" vertOverflow="overflow" horzOverflow="overflow" vert="vert270" wrap="square" lIns="36000" tIns="45720" rIns="36000" bIns="45720" numCol="1" spcCol="0" rtlCol="0" fromWordArt="0" anchor="t" anchorCtr="0" forceAA="0" compatLnSpc="1">
            <a:prstTxWarp prst="textNoShape">
              <a:avLst/>
            </a:prstTxWarp>
            <a:noAutofit/>
          </a:bodyPr>
          <a:lstStyle/>
          <a:p>
            <a:pPr marL="0" marR="0" lvl="0" indent="0" algn="ctr" defTabSz="914400" rtl="0"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a:ln>
                <a:noFill/>
              </a:ln>
              <a:solidFill>
                <a:srgbClr val="FFFFFF"/>
              </a:solidFill>
              <a:effectLst/>
              <a:uLnTx/>
              <a:uFillTx/>
              <a:latin typeface="+mj-lt"/>
              <a:ea typeface="Calibri" panose="020F0502020204030204" pitchFamily="34" charset="0"/>
              <a:cs typeface="Times New Roman" panose="02020603050405020304" pitchFamily="18" charset="0"/>
            </a:endParaRPr>
          </a:p>
        </p:txBody>
      </p:sp>
      <p:sp>
        <p:nvSpPr>
          <p:cNvPr id="198" name="Rectangle 197">
            <a:extLst>
              <a:ext uri="{FF2B5EF4-FFF2-40B4-BE49-F238E27FC236}">
                <a16:creationId xmlns:a16="http://schemas.microsoft.com/office/drawing/2014/main" id="{69585A82-6D7E-4934-9C08-209B725E19B4}"/>
              </a:ext>
            </a:extLst>
          </p:cNvPr>
          <p:cNvSpPr/>
          <p:nvPr/>
        </p:nvSpPr>
        <p:spPr>
          <a:xfrm>
            <a:off x="742385" y="2897529"/>
            <a:ext cx="5631782" cy="3325472"/>
          </a:xfrm>
          <a:prstGeom prst="rect">
            <a:avLst/>
          </a:prstGeom>
          <a:solidFill>
            <a:schemeClr val="bg1"/>
          </a:solidFill>
          <a:ln>
            <a:solidFill>
              <a:srgbClr val="2A4366"/>
            </a:solidFill>
          </a:ln>
        </p:spPr>
        <p:txBody>
          <a:bodyPr rot="0" spcFirstLastPara="0" vertOverflow="overflow" horzOverflow="overflow" vert="vert270" wrap="square" lIns="36000" tIns="45720" rIns="36000" bIns="45720" numCol="1" spcCol="0" rtlCol="0" fromWordArt="0" anchor="t" anchorCtr="0" forceAA="0" compatLnSpc="1">
            <a:prstTxWarp prst="textNoShape">
              <a:avLst/>
            </a:prstTxWarp>
            <a:noAutofit/>
          </a:bodyPr>
          <a:lstStyle/>
          <a:p>
            <a:pPr marL="0" marR="0" lvl="0" indent="0" algn="ctr" defTabSz="914400" rtl="0"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a:ln>
                <a:noFill/>
              </a:ln>
              <a:solidFill>
                <a:srgbClr val="FFFFFF"/>
              </a:solidFill>
              <a:effectLst/>
              <a:uLnTx/>
              <a:uFillTx/>
              <a:latin typeface="+mj-lt"/>
              <a:ea typeface="Calibri" panose="020F0502020204030204" pitchFamily="34" charset="0"/>
              <a:cs typeface="Times New Roman" panose="02020603050405020304" pitchFamily="18" charset="0"/>
            </a:endParaRPr>
          </a:p>
        </p:txBody>
      </p:sp>
      <p:sp>
        <p:nvSpPr>
          <p:cNvPr id="199" name="Rectangle 198">
            <a:extLst>
              <a:ext uri="{FF2B5EF4-FFF2-40B4-BE49-F238E27FC236}">
                <a16:creationId xmlns:a16="http://schemas.microsoft.com/office/drawing/2014/main" id="{C87F12B8-B697-4F14-8A75-7EBE43F76F33}"/>
              </a:ext>
            </a:extLst>
          </p:cNvPr>
          <p:cNvSpPr/>
          <p:nvPr/>
        </p:nvSpPr>
        <p:spPr>
          <a:xfrm>
            <a:off x="6602049" y="1341121"/>
            <a:ext cx="353483" cy="2794152"/>
          </a:xfrm>
          <a:prstGeom prst="rect">
            <a:avLst/>
          </a:prstGeom>
          <a:solidFill>
            <a:srgbClr val="006EB6"/>
          </a:solidFill>
          <a:ln>
            <a:noFill/>
          </a:ln>
        </p:spPr>
        <p:txBody>
          <a:bodyPr rot="0" spcFirstLastPara="0" vertOverflow="overflow" horzOverflow="overflow" vert="vert270" wrap="square" lIns="36000" tIns="45720" rIns="3600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a:solidFill>
                  <a:srgbClr val="FFFFFF"/>
                </a:solidFill>
                <a:latin typeface="+mj-lt"/>
                <a:ea typeface="Calibri" panose="020F0502020204030204" pitchFamily="34" charset="0"/>
                <a:cs typeface="Times New Roman" panose="02020603050405020304" pitchFamily="18" charset="0"/>
              </a:rPr>
              <a:t>Illustration of the tool</a:t>
            </a:r>
            <a:endParaRPr kumimoji="0" lang="en-US" sz="1200" b="1" i="0" u="none" strike="noStrike" kern="1200" cap="none" spc="0" normalizeH="0" baseline="0">
              <a:ln>
                <a:noFill/>
              </a:ln>
              <a:solidFill>
                <a:srgbClr val="FFFFFF"/>
              </a:solidFill>
              <a:effectLst/>
              <a:uLnTx/>
              <a:uFillTx/>
              <a:latin typeface="+mj-lt"/>
              <a:ea typeface="Calibri" panose="020F0502020204030204" pitchFamily="34" charset="0"/>
              <a:cs typeface="Times New Roman" panose="02020603050405020304" pitchFamily="18" charset="0"/>
            </a:endParaRPr>
          </a:p>
        </p:txBody>
      </p:sp>
      <p:sp>
        <p:nvSpPr>
          <p:cNvPr id="200" name="Text Placeholder 1">
            <a:extLst>
              <a:ext uri="{FF2B5EF4-FFF2-40B4-BE49-F238E27FC236}">
                <a16:creationId xmlns:a16="http://schemas.microsoft.com/office/drawing/2014/main" id="{9622632B-84A9-46F5-B6AB-1FCCDFE3E2A2}"/>
              </a:ext>
            </a:extLst>
          </p:cNvPr>
          <p:cNvSpPr txBox="1">
            <a:spLocks/>
          </p:cNvSpPr>
          <p:nvPr/>
        </p:nvSpPr>
        <p:spPr>
          <a:xfrm>
            <a:off x="829733" y="2950796"/>
            <a:ext cx="5182130" cy="3325473"/>
          </a:xfrm>
          <a:prstGeom prst="rect">
            <a:avLst/>
          </a:prstGeom>
        </p:spPr>
        <p:txBody>
          <a:bodyPr lIns="72000" tIns="72000" rIns="72000" bIns="72000"/>
          <a:lstStyle>
            <a:lvl1pPr marL="468000" indent="-468000" algn="l" defTabSz="914400" rtl="0" eaLnBrk="1" latinLnBrk="0" hangingPunct="1">
              <a:lnSpc>
                <a:spcPct val="100000"/>
              </a:lnSpc>
              <a:spcBef>
                <a:spcPts val="0"/>
              </a:spcBef>
              <a:buFont typeface="Arial" panose="020B0604020202020204" pitchFamily="34" charset="0"/>
              <a:buChar char="―"/>
              <a:defRPr sz="2200" kern="1200">
                <a:solidFill>
                  <a:srgbClr val="006EB6"/>
                </a:solidFill>
                <a:latin typeface="+mn-lt"/>
                <a:ea typeface="+mn-ea"/>
                <a:cs typeface="+mn-cs"/>
              </a:defRPr>
            </a:lvl1pPr>
            <a:lvl2pPr marL="720000" indent="-252000" algn="l" defTabSz="914400" rtl="0" eaLnBrk="1" latinLnBrk="0" hangingPunct="1">
              <a:lnSpc>
                <a:spcPct val="100000"/>
              </a:lnSpc>
              <a:spcBef>
                <a:spcPts val="0"/>
              </a:spcBef>
              <a:buFont typeface="Symbol" panose="05050102010706020507" pitchFamily="18" charset="2"/>
              <a:buChar char=""/>
              <a:defRPr sz="2200" kern="1200">
                <a:solidFill>
                  <a:srgbClr val="006EB6"/>
                </a:solidFill>
                <a:latin typeface="+mn-lt"/>
                <a:ea typeface="+mn-ea"/>
                <a:cs typeface="+mn-cs"/>
              </a:defRPr>
            </a:lvl2pPr>
            <a:lvl3pPr marL="972000" indent="-252000" algn="l" defTabSz="914400" rtl="0" eaLnBrk="1" latinLnBrk="0" hangingPunct="1">
              <a:lnSpc>
                <a:spcPct val="100000"/>
              </a:lnSpc>
              <a:spcBef>
                <a:spcPts val="0"/>
              </a:spcBef>
              <a:buFont typeface="Arial" panose="020B0604020202020204" pitchFamily="34" charset="0"/>
              <a:buChar char="‒"/>
              <a:defRPr sz="2200" kern="1200">
                <a:solidFill>
                  <a:srgbClr val="006EB6"/>
                </a:solidFill>
                <a:latin typeface="+mn-lt"/>
                <a:ea typeface="+mn-ea"/>
                <a:cs typeface="+mn-cs"/>
              </a:defRPr>
            </a:lvl3pPr>
            <a:lvl4pPr marL="1224000" indent="-252000" algn="l" defTabSz="914400" rtl="0" eaLnBrk="1" latinLnBrk="0" hangingPunct="1">
              <a:lnSpc>
                <a:spcPct val="100000"/>
              </a:lnSpc>
              <a:spcBef>
                <a:spcPts val="0"/>
              </a:spcBef>
              <a:buFont typeface="Symbol" panose="05050102010706020507" pitchFamily="18" charset="2"/>
              <a:buChar char="·"/>
              <a:defRPr sz="2200" kern="1200">
                <a:solidFill>
                  <a:srgbClr val="006EB6"/>
                </a:solidFill>
                <a:latin typeface="+mn-lt"/>
                <a:ea typeface="+mn-ea"/>
                <a:cs typeface="+mn-cs"/>
              </a:defRPr>
            </a:lvl4pPr>
            <a:lvl5pPr marL="1476000" indent="-252000" algn="l" defTabSz="914400" rtl="0" eaLnBrk="1" latinLnBrk="0" hangingPunct="1">
              <a:lnSpc>
                <a:spcPct val="100000"/>
              </a:lnSpc>
              <a:spcBef>
                <a:spcPts val="0"/>
              </a:spcBef>
              <a:buFont typeface="Arial" panose="020B0604020202020204" pitchFamily="34" charset="0"/>
              <a:buChar char="‒"/>
              <a:defRPr sz="2200" kern="1200" baseline="0">
                <a:solidFill>
                  <a:srgbClr val="006EB6"/>
                </a:solidFill>
                <a:latin typeface="+mn-lt"/>
                <a:ea typeface="+mn-ea"/>
                <a:cs typeface="+mn-cs"/>
              </a:defRPr>
            </a:lvl5pPr>
            <a:lvl6pPr marL="1728000" indent="-252000" algn="l" defTabSz="914400" rtl="0" eaLnBrk="1" latinLnBrk="0" hangingPunct="1">
              <a:lnSpc>
                <a:spcPct val="100000"/>
              </a:lnSpc>
              <a:spcBef>
                <a:spcPts val="0"/>
              </a:spcBef>
              <a:buFont typeface="Symbol" panose="05050102010706020507" pitchFamily="18" charset="2"/>
              <a:buChar char="·"/>
              <a:defRPr sz="2200" kern="1200">
                <a:solidFill>
                  <a:srgbClr val="006EB6"/>
                </a:solidFill>
                <a:latin typeface="+mn-lt"/>
                <a:ea typeface="+mn-ea"/>
                <a:cs typeface="+mn-cs"/>
              </a:defRPr>
            </a:lvl6pPr>
            <a:lvl7pPr marL="1980000" indent="-252000" algn="l" defTabSz="914400" rtl="0" eaLnBrk="1" latinLnBrk="0" hangingPunct="1">
              <a:lnSpc>
                <a:spcPct val="100000"/>
              </a:lnSpc>
              <a:spcBef>
                <a:spcPts val="0"/>
              </a:spcBef>
              <a:buFont typeface="Arial" panose="020B0604020202020204" pitchFamily="34" charset="0"/>
              <a:buChar char="‒"/>
              <a:defRPr sz="2200" kern="1200">
                <a:solidFill>
                  <a:srgbClr val="006EB6"/>
                </a:solidFill>
                <a:latin typeface="+mn-lt"/>
                <a:ea typeface="+mn-ea"/>
                <a:cs typeface="+mn-cs"/>
              </a:defRPr>
            </a:lvl7pPr>
            <a:lvl8pPr marL="2232000" indent="-252000" algn="l" defTabSz="914400" rtl="0" eaLnBrk="1" latinLnBrk="0" hangingPunct="1">
              <a:lnSpc>
                <a:spcPct val="100000"/>
              </a:lnSpc>
              <a:spcBef>
                <a:spcPts val="0"/>
              </a:spcBef>
              <a:buFont typeface="Symbol" panose="05050102010706020507" pitchFamily="18" charset="2"/>
              <a:buChar char="·"/>
              <a:defRPr sz="2200" kern="1200">
                <a:solidFill>
                  <a:srgbClr val="006EB6"/>
                </a:solidFill>
                <a:latin typeface="+mn-lt"/>
                <a:ea typeface="+mn-ea"/>
                <a:cs typeface="+mn-cs"/>
              </a:defRPr>
            </a:lvl8pPr>
            <a:lvl9pPr marL="2484000" indent="-252000" algn="l" defTabSz="914400" rtl="0" eaLnBrk="1" latinLnBrk="0" hangingPunct="1">
              <a:lnSpc>
                <a:spcPct val="100000"/>
              </a:lnSpc>
              <a:spcBef>
                <a:spcPts val="0"/>
              </a:spcBef>
              <a:buFont typeface="Arial" panose="020B0604020202020204" pitchFamily="34" charset="0"/>
              <a:buChar char="‒"/>
              <a:defRPr sz="2200" kern="1200">
                <a:solidFill>
                  <a:srgbClr val="006EB6"/>
                </a:solidFill>
                <a:latin typeface="+mn-lt"/>
                <a:ea typeface="+mn-ea"/>
                <a:cs typeface="+mn-cs"/>
              </a:defRPr>
            </a:lvl9pPr>
          </a:lstStyle>
          <a:p>
            <a:pPr marL="457200" indent="-457200">
              <a:buFont typeface="Arial" panose="020B0604020202020204" pitchFamily="34" charset="0"/>
              <a:buAutoNum type="arabicPeriod"/>
            </a:pPr>
            <a:r>
              <a:rPr lang="en-US" sz="1200" dirty="0">
                <a:solidFill>
                  <a:schemeClr val="tx1"/>
                </a:solidFill>
                <a:latin typeface="+mj-lt"/>
              </a:rPr>
              <a:t>Assess the current occurrence of the five inefficiencies of the linear model for your company (Exercise 2a)</a:t>
            </a:r>
          </a:p>
          <a:p>
            <a:pPr marL="457200" indent="-457200">
              <a:buFont typeface="Arial" panose="020B0604020202020204" pitchFamily="34" charset="0"/>
              <a:buAutoNum type="arabicPeriod"/>
            </a:pPr>
            <a:r>
              <a:rPr lang="en-US" sz="1200" dirty="0">
                <a:solidFill>
                  <a:schemeClr val="tx1"/>
                </a:solidFill>
                <a:latin typeface="+mj-lt"/>
              </a:rPr>
              <a:t>Reflect on your customers and think about their key pain points (Exercise 2b)</a:t>
            </a:r>
          </a:p>
          <a:p>
            <a:pPr marL="457200" indent="-457200">
              <a:buFont typeface="Arial" panose="020B0604020202020204" pitchFamily="34" charset="0"/>
              <a:buAutoNum type="arabicPeriod"/>
            </a:pPr>
            <a:r>
              <a:rPr lang="en-US" sz="1200" dirty="0">
                <a:solidFill>
                  <a:schemeClr val="tx1"/>
                </a:solidFill>
                <a:latin typeface="+mj-lt"/>
              </a:rPr>
              <a:t>Go through the circular business model sub-models, reflect on their current level of application in your company, and their potential (Reflection 3).</a:t>
            </a:r>
          </a:p>
          <a:p>
            <a:pPr marL="457200" indent="-457200">
              <a:buFont typeface="Arial" panose="020B0604020202020204" pitchFamily="34" charset="0"/>
              <a:buAutoNum type="arabicPeriod"/>
            </a:pPr>
            <a:r>
              <a:rPr lang="en-US" sz="1200" dirty="0">
                <a:solidFill>
                  <a:schemeClr val="tx1"/>
                </a:solidFill>
                <a:latin typeface="+mj-lt"/>
              </a:rPr>
              <a:t>List potential circular business opportunities based on the reflections you have made on the inefficiencies, customer pain points and circular business model potential, and concretize the value proposition and key value levers for top 3 opportunities (Exercise 3).</a:t>
            </a:r>
          </a:p>
          <a:p>
            <a:pPr marL="457200" indent="-457200">
              <a:buFont typeface="Arial" panose="020B0604020202020204" pitchFamily="34" charset="0"/>
              <a:buAutoNum type="arabicPeriod"/>
            </a:pPr>
            <a:r>
              <a:rPr lang="en-US" sz="1200" dirty="0">
                <a:solidFill>
                  <a:schemeClr val="tx1"/>
                </a:solidFill>
                <a:latin typeface="+mj-lt"/>
              </a:rPr>
              <a:t>Finally, select 1-2 opportunities to explore further and continue their evaluation with the value case tool and the business model canvas.</a:t>
            </a:r>
          </a:p>
          <a:p>
            <a:pPr marL="457200" indent="-457200">
              <a:buFont typeface="Arial" panose="020B0604020202020204" pitchFamily="34" charset="0"/>
              <a:buAutoNum type="arabicPeriod"/>
            </a:pPr>
            <a:endParaRPr lang="en-US" sz="1200" dirty="0">
              <a:solidFill>
                <a:schemeClr val="tx1"/>
              </a:solidFill>
              <a:latin typeface="+mj-lt"/>
            </a:endParaRPr>
          </a:p>
          <a:p>
            <a:pPr marL="457200" indent="-457200">
              <a:buFont typeface="Arial" panose="020B0604020202020204" pitchFamily="34" charset="0"/>
              <a:buAutoNum type="arabicPeriod"/>
            </a:pPr>
            <a:endParaRPr lang="en-US" sz="1200" dirty="0">
              <a:solidFill>
                <a:schemeClr val="tx1"/>
              </a:solidFill>
              <a:latin typeface="+mj-lt"/>
            </a:endParaRPr>
          </a:p>
          <a:p>
            <a:endParaRPr lang="en-US" sz="1200" dirty="0">
              <a:solidFill>
                <a:schemeClr val="tx1"/>
              </a:solidFill>
              <a:latin typeface="+mj-lt"/>
            </a:endParaRPr>
          </a:p>
        </p:txBody>
      </p:sp>
      <p:sp>
        <p:nvSpPr>
          <p:cNvPr id="201" name="Rectangle 200">
            <a:extLst>
              <a:ext uri="{FF2B5EF4-FFF2-40B4-BE49-F238E27FC236}">
                <a16:creationId xmlns:a16="http://schemas.microsoft.com/office/drawing/2014/main" id="{CD31FF90-07B0-41C0-AA43-8D33C2DF1C92}"/>
              </a:ext>
            </a:extLst>
          </p:cNvPr>
          <p:cNvSpPr/>
          <p:nvPr/>
        </p:nvSpPr>
        <p:spPr>
          <a:xfrm>
            <a:off x="323850" y="1341120"/>
            <a:ext cx="353483" cy="1435947"/>
          </a:xfrm>
          <a:prstGeom prst="rect">
            <a:avLst/>
          </a:prstGeom>
          <a:solidFill>
            <a:srgbClr val="006EB6"/>
          </a:solidFill>
          <a:ln>
            <a:noFill/>
          </a:ln>
        </p:spPr>
        <p:txBody>
          <a:bodyPr rot="0" spcFirstLastPara="0" vertOverflow="overflow" horzOverflow="overflow" vert="vert270" wrap="square" lIns="36000" tIns="45720" rIns="36000" bIns="45720" numCol="1" spcCol="0" rtlCol="0" fromWordArt="0" anchor="t" anchorCtr="0" forceAA="0" compatLnSpc="1">
            <a:prstTxWarp prst="textNoShape">
              <a:avLst/>
            </a:prstTxWarp>
            <a:noAutofit/>
          </a:bodyPr>
          <a:lstStyle/>
          <a:p>
            <a:pPr algn="ctr"/>
            <a:r>
              <a:rPr lang="en-US" sz="1200" b="1">
                <a:solidFill>
                  <a:schemeClr val="bg1"/>
                </a:solidFill>
                <a:latin typeface="+mj-lt"/>
                <a:ea typeface="Calibri" panose="020F0502020204030204" pitchFamily="34" charset="0"/>
                <a:cs typeface="Times New Roman" panose="02020603050405020304" pitchFamily="18" charset="0"/>
              </a:rPr>
              <a:t>Purpose</a:t>
            </a:r>
          </a:p>
        </p:txBody>
      </p:sp>
      <p:sp>
        <p:nvSpPr>
          <p:cNvPr id="204" name="Rectangle 203">
            <a:extLst>
              <a:ext uri="{FF2B5EF4-FFF2-40B4-BE49-F238E27FC236}">
                <a16:creationId xmlns:a16="http://schemas.microsoft.com/office/drawing/2014/main" id="{23EDF779-37BF-4872-A914-077016B08BA0}"/>
              </a:ext>
            </a:extLst>
          </p:cNvPr>
          <p:cNvSpPr/>
          <p:nvPr/>
        </p:nvSpPr>
        <p:spPr>
          <a:xfrm>
            <a:off x="323849" y="2897529"/>
            <a:ext cx="353483" cy="3325472"/>
          </a:xfrm>
          <a:prstGeom prst="rect">
            <a:avLst/>
          </a:prstGeom>
          <a:solidFill>
            <a:srgbClr val="006EB6"/>
          </a:solidFill>
          <a:ln>
            <a:noFill/>
          </a:ln>
        </p:spPr>
        <p:txBody>
          <a:bodyPr rot="0" spcFirstLastPara="0" vertOverflow="overflow" horzOverflow="overflow" vert="vert270" wrap="square" lIns="36000" tIns="45720" rIns="36000" bIns="45720" numCol="1" spcCol="0" rtlCol="0" fromWordArt="0" anchor="t" anchorCtr="0" forceAA="0" compatLnSpc="1">
            <a:prstTxWarp prst="textNoShape">
              <a:avLst/>
            </a:prstTxWarp>
            <a:noAutofit/>
          </a:bodyPr>
          <a:lstStyle/>
          <a:p>
            <a:pPr algn="ctr"/>
            <a:r>
              <a:rPr lang="en-US" sz="1200" b="1">
                <a:solidFill>
                  <a:schemeClr val="bg1"/>
                </a:solidFill>
                <a:latin typeface="+mj-lt"/>
                <a:ea typeface="Calibri" panose="020F0502020204030204" pitchFamily="34" charset="0"/>
                <a:cs typeface="Times New Roman" panose="02020603050405020304" pitchFamily="18" charset="0"/>
              </a:rPr>
              <a:t>Instructions</a:t>
            </a:r>
          </a:p>
        </p:txBody>
      </p:sp>
      <p:sp>
        <p:nvSpPr>
          <p:cNvPr id="205" name="Text Placeholder 1">
            <a:extLst>
              <a:ext uri="{FF2B5EF4-FFF2-40B4-BE49-F238E27FC236}">
                <a16:creationId xmlns:a16="http://schemas.microsoft.com/office/drawing/2014/main" id="{15274D93-BE90-4015-ABBA-2A3F37DB920E}"/>
              </a:ext>
            </a:extLst>
          </p:cNvPr>
          <p:cNvSpPr txBox="1">
            <a:spLocks/>
          </p:cNvSpPr>
          <p:nvPr/>
        </p:nvSpPr>
        <p:spPr>
          <a:xfrm>
            <a:off x="829733" y="1341121"/>
            <a:ext cx="5182130" cy="1357692"/>
          </a:xfrm>
          <a:prstGeom prst="rect">
            <a:avLst/>
          </a:prstGeom>
        </p:spPr>
        <p:txBody>
          <a:bodyPr vert="horz" lIns="72000" tIns="72000" rIns="72000" bIns="72000" rtlCol="0">
            <a:noAutofit/>
          </a:bodyPr>
          <a:lstStyle>
            <a:lvl1pPr marL="239178" marR="0" indent="-239178" algn="l" defTabSz="609585" rtl="0" eaLnBrk="1" fontAlgn="auto" latinLnBrk="0" hangingPunct="1">
              <a:lnSpc>
                <a:spcPct val="90000"/>
              </a:lnSpc>
              <a:spcBef>
                <a:spcPct val="20000"/>
              </a:spcBef>
              <a:spcAft>
                <a:spcPts val="0"/>
              </a:spcAft>
              <a:buClrTx/>
              <a:buSzTx/>
              <a:buFont typeface="Arial" panose="020B0604020202020204" pitchFamily="34" charset="0"/>
              <a:buChar char="•"/>
              <a:tabLst/>
              <a:defRPr lang="en-GB" sz="1867" b="0" i="0" kern="1200" noProof="0">
                <a:solidFill>
                  <a:schemeClr val="tx1"/>
                </a:solidFill>
                <a:latin typeface="Georgia" panose="02040502050405020303" pitchFamily="18" charset="0"/>
                <a:ea typeface="+mn-ea"/>
                <a:cs typeface="Georgia" panose="02040502050405020303" pitchFamily="18" charset="0"/>
              </a:defRPr>
            </a:lvl1pPr>
            <a:lvl2pPr marL="474121" indent="-234945" algn="l" defTabSz="609585" rtl="0" eaLnBrk="1" latinLnBrk="0" hangingPunct="1">
              <a:lnSpc>
                <a:spcPct val="90000"/>
              </a:lnSpc>
              <a:spcBef>
                <a:spcPts val="800"/>
              </a:spcBef>
              <a:spcAft>
                <a:spcPts val="800"/>
              </a:spcAft>
              <a:buFont typeface="Arial" panose="020B0604020202020204" pitchFamily="34" charset="0"/>
              <a:buChar char="•"/>
              <a:defRPr lang="en-GB" sz="1600" b="0" i="0" kern="1200" noProof="0">
                <a:solidFill>
                  <a:schemeClr val="tx1"/>
                </a:solidFill>
                <a:latin typeface="Georgia" panose="02040502050405020303" pitchFamily="18" charset="0"/>
                <a:ea typeface="+mn-ea"/>
                <a:cs typeface="Georgia" panose="02040502050405020303" pitchFamily="18" charset="0"/>
              </a:defRPr>
            </a:lvl2pPr>
            <a:lvl3pPr marL="713300" indent="-234945" algn="l" defTabSz="715415" rtl="0" eaLnBrk="1" latinLnBrk="0" hangingPunct="1">
              <a:lnSpc>
                <a:spcPct val="90000"/>
              </a:lnSpc>
              <a:spcBef>
                <a:spcPts val="800"/>
              </a:spcBef>
              <a:spcAft>
                <a:spcPts val="800"/>
              </a:spcAft>
              <a:buFont typeface="Arial" panose="020B0604020202020204" pitchFamily="34" charset="0"/>
              <a:buChar char="•"/>
              <a:defRPr lang="en-GB" sz="1467" b="0" i="0" kern="1200" noProof="0">
                <a:solidFill>
                  <a:schemeClr val="tx1"/>
                </a:solidFill>
                <a:latin typeface="Georgia" panose="02040502050405020303" pitchFamily="18" charset="0"/>
                <a:ea typeface="+mn-ea"/>
                <a:cs typeface="Georgia" panose="02040502050405020303" pitchFamily="18" charset="0"/>
              </a:defRPr>
            </a:lvl3pPr>
            <a:lvl4pPr marL="958827" indent="-234945" algn="l" defTabSz="609585" rtl="0" eaLnBrk="1" latinLnBrk="0" hangingPunct="1">
              <a:lnSpc>
                <a:spcPct val="90000"/>
              </a:lnSpc>
              <a:spcBef>
                <a:spcPts val="0"/>
              </a:spcBef>
              <a:spcAft>
                <a:spcPts val="800"/>
              </a:spcAft>
              <a:buFont typeface="Arial" panose="020B0604020202020204" pitchFamily="34" charset="0"/>
              <a:buChar char="•"/>
              <a:defRPr lang="en-GB" sz="1467" b="0" i="0" kern="1200" noProof="0">
                <a:solidFill>
                  <a:schemeClr val="tx1"/>
                </a:solidFill>
                <a:latin typeface="Georgia" panose="02040502050405020303" pitchFamily="18" charset="0"/>
                <a:ea typeface="+mn-ea"/>
                <a:cs typeface="Georgia" panose="02040502050405020303" pitchFamily="18" charset="0"/>
              </a:defRPr>
            </a:lvl4pPr>
            <a:lvl5pPr marL="143996" indent="-380990" algn="l" defTabSz="609585" rtl="0" eaLnBrk="1" latinLnBrk="0" hangingPunct="1">
              <a:spcBef>
                <a:spcPts val="0"/>
              </a:spcBef>
              <a:spcAft>
                <a:spcPts val="800"/>
              </a:spcAft>
              <a:buFont typeface="Arial"/>
              <a:buChar char="•"/>
              <a:defRPr sz="1867" kern="1200">
                <a:solidFill>
                  <a:schemeClr val="tx1"/>
                </a:solidFill>
                <a:latin typeface="Georgia"/>
                <a:ea typeface="+mn-ea"/>
                <a:cs typeface="Georgia"/>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buNone/>
            </a:pPr>
            <a:r>
              <a:rPr lang="en-US" sz="1200">
                <a:latin typeface="+mj-lt"/>
              </a:rPr>
              <a:t>The business model development toolkit consists of a set of exercises that support you in identifying inefficiencies and customer pain points, assessing relevance of circular business models, and prioritising them for development.</a:t>
            </a:r>
          </a:p>
          <a:p>
            <a:pPr marL="0" indent="0">
              <a:buNone/>
            </a:pPr>
            <a:endParaRPr lang="en-US" sz="1200">
              <a:latin typeface="+mj-lt"/>
            </a:endParaRPr>
          </a:p>
          <a:p>
            <a:pPr marL="0" indent="0">
              <a:buNone/>
            </a:pPr>
            <a:r>
              <a:rPr lang="en-US" sz="1200">
                <a:latin typeface="+mj-lt"/>
              </a:rPr>
              <a:t>By completing the exercises, you should have a high-level idea of the most promising circular business model(s) for your company.</a:t>
            </a:r>
          </a:p>
          <a:p>
            <a:endParaRPr lang="en-US" sz="1200">
              <a:latin typeface="+mj-lt"/>
            </a:endParaRPr>
          </a:p>
        </p:txBody>
      </p:sp>
      <p:sp>
        <p:nvSpPr>
          <p:cNvPr id="209" name="Rectangle 208">
            <a:extLst>
              <a:ext uri="{FF2B5EF4-FFF2-40B4-BE49-F238E27FC236}">
                <a16:creationId xmlns:a16="http://schemas.microsoft.com/office/drawing/2014/main" id="{DFAC6ED1-C028-4279-86C2-D80C87127FD7}"/>
              </a:ext>
            </a:extLst>
          </p:cNvPr>
          <p:cNvSpPr/>
          <p:nvPr/>
        </p:nvSpPr>
        <p:spPr>
          <a:xfrm>
            <a:off x="7064974" y="4255735"/>
            <a:ext cx="4584482" cy="1984048"/>
          </a:xfrm>
          <a:prstGeom prst="rect">
            <a:avLst/>
          </a:prstGeom>
          <a:noFill/>
          <a:ln>
            <a:solidFill>
              <a:srgbClr val="2A4366"/>
            </a:solidFill>
          </a:ln>
        </p:spPr>
        <p:txBody>
          <a:bodyPr rot="0" spcFirstLastPara="0" vertOverflow="overflow" horzOverflow="overflow" vert="vert270" wrap="square" lIns="36000" tIns="45720" rIns="36000" bIns="45720" numCol="1" spcCol="0" rtlCol="0" fromWordArt="0" anchor="t" anchorCtr="0" forceAA="0" compatLnSpc="1">
            <a:prstTxWarp prst="textNoShape">
              <a:avLst/>
            </a:prstTxWarp>
            <a:noAutofit/>
          </a:bodyPr>
          <a:lstStyle/>
          <a:p>
            <a:pPr marL="0" marR="0" lvl="0" indent="0" algn="ctr" defTabSz="914400" rtl="0"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a:ln>
                <a:noFill/>
              </a:ln>
              <a:solidFill>
                <a:srgbClr val="FFFFFF"/>
              </a:solidFill>
              <a:effectLst/>
              <a:uLnTx/>
              <a:uFillTx/>
              <a:latin typeface="+mj-lt"/>
              <a:ea typeface="Calibri" panose="020F0502020204030204" pitchFamily="34" charset="0"/>
              <a:cs typeface="Times New Roman" panose="02020603050405020304" pitchFamily="18" charset="0"/>
            </a:endParaRPr>
          </a:p>
        </p:txBody>
      </p:sp>
      <p:sp>
        <p:nvSpPr>
          <p:cNvPr id="210" name="Rectangle 209">
            <a:extLst>
              <a:ext uri="{FF2B5EF4-FFF2-40B4-BE49-F238E27FC236}">
                <a16:creationId xmlns:a16="http://schemas.microsoft.com/office/drawing/2014/main" id="{7E2A3902-B21B-4C1E-84C9-03FEC436D99D}"/>
              </a:ext>
            </a:extLst>
          </p:cNvPr>
          <p:cNvSpPr/>
          <p:nvPr/>
        </p:nvSpPr>
        <p:spPr>
          <a:xfrm>
            <a:off x="6593256" y="4255735"/>
            <a:ext cx="353483" cy="1984048"/>
          </a:xfrm>
          <a:prstGeom prst="rect">
            <a:avLst/>
          </a:prstGeom>
          <a:solidFill>
            <a:srgbClr val="006EB6"/>
          </a:solidFill>
          <a:ln>
            <a:noFill/>
          </a:ln>
        </p:spPr>
        <p:txBody>
          <a:bodyPr rot="0" spcFirstLastPara="0" vertOverflow="overflow" horzOverflow="overflow" vert="vert270" wrap="square" lIns="36000" tIns="45720" rIns="3600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a:solidFill>
                  <a:srgbClr val="FFFFFF"/>
                </a:solidFill>
                <a:latin typeface="+mj-lt"/>
                <a:ea typeface="Calibri" panose="020F0502020204030204" pitchFamily="34" charset="0"/>
                <a:cs typeface="Times New Roman" panose="02020603050405020304" pitchFamily="18" charset="0"/>
              </a:rPr>
              <a:t>Supporting materials</a:t>
            </a:r>
            <a:endParaRPr kumimoji="0" lang="en-US" sz="1200" b="1" i="0" u="none" strike="noStrike" kern="1200" cap="none" spc="0" normalizeH="0" baseline="0">
              <a:ln>
                <a:noFill/>
              </a:ln>
              <a:solidFill>
                <a:srgbClr val="FFFFFF"/>
              </a:solidFill>
              <a:effectLst/>
              <a:uLnTx/>
              <a:uFillTx/>
              <a:latin typeface="+mj-lt"/>
              <a:ea typeface="Calibri" panose="020F0502020204030204" pitchFamily="34" charset="0"/>
              <a:cs typeface="Times New Roman" panose="02020603050405020304" pitchFamily="18" charset="0"/>
            </a:endParaRPr>
          </a:p>
        </p:txBody>
      </p:sp>
      <p:sp>
        <p:nvSpPr>
          <p:cNvPr id="211" name="TextBox 210">
            <a:extLst>
              <a:ext uri="{FF2B5EF4-FFF2-40B4-BE49-F238E27FC236}">
                <a16:creationId xmlns:a16="http://schemas.microsoft.com/office/drawing/2014/main" id="{9F1CCF5D-8F91-4800-8465-C882057AC374}"/>
              </a:ext>
            </a:extLst>
          </p:cNvPr>
          <p:cNvSpPr txBox="1"/>
          <p:nvPr/>
        </p:nvSpPr>
        <p:spPr>
          <a:xfrm>
            <a:off x="8888072" y="4331839"/>
            <a:ext cx="1932968" cy="204291"/>
          </a:xfrm>
          <a:prstGeom prst="rect">
            <a:avLst/>
          </a:prstGeom>
          <a:noFill/>
        </p:spPr>
        <p:txBody>
          <a:bodyPr wrap="square" lIns="0" tIns="36000" rIns="36000" bIns="36000" rtlCol="0">
            <a:no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a:ln>
                  <a:noFill/>
                </a:ln>
                <a:effectLst/>
                <a:uLnTx/>
                <a:uFillTx/>
                <a:latin typeface="+mj-lt"/>
                <a:ea typeface="+mn-ea"/>
                <a:cs typeface="+mn-cs"/>
              </a:rPr>
              <a:t>Chapter 2: </a:t>
            </a:r>
          </a:p>
          <a:p>
            <a:pPr marL="0" marR="0" lvl="0" indent="0"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a:ln>
                  <a:noFill/>
                </a:ln>
                <a:effectLst/>
                <a:uLnTx/>
                <a:uFillTx/>
                <a:latin typeface="+mj-lt"/>
                <a:ea typeface="+mn-ea"/>
                <a:cs typeface="+mn-cs"/>
              </a:rPr>
              <a:t>What opportunities exist?</a:t>
            </a:r>
          </a:p>
        </p:txBody>
      </p:sp>
      <p:pic>
        <p:nvPicPr>
          <p:cNvPr id="212" name="Picture 211">
            <a:extLst>
              <a:ext uri="{FF2B5EF4-FFF2-40B4-BE49-F238E27FC236}">
                <a16:creationId xmlns:a16="http://schemas.microsoft.com/office/drawing/2014/main" id="{C74D6854-FD4A-444B-81C7-1261B7F6D057}"/>
              </a:ext>
            </a:extLst>
          </p:cNvPr>
          <p:cNvPicPr>
            <a:picLocks noChangeAspect="1"/>
          </p:cNvPicPr>
          <p:nvPr/>
        </p:nvPicPr>
        <p:blipFill>
          <a:blip r:embed="rId7"/>
          <a:stretch>
            <a:fillRect/>
          </a:stretch>
        </p:blipFill>
        <p:spPr>
          <a:xfrm>
            <a:off x="8944183" y="4791755"/>
            <a:ext cx="1080000" cy="608400"/>
          </a:xfrm>
          <a:prstGeom prst="rect">
            <a:avLst/>
          </a:prstGeom>
          <a:ln w="6350">
            <a:solidFill>
              <a:schemeClr val="bg1">
                <a:lumMod val="75000"/>
              </a:schemeClr>
            </a:solidFill>
          </a:ln>
        </p:spPr>
      </p:pic>
      <p:sp>
        <p:nvSpPr>
          <p:cNvPr id="213" name="TextBox 212">
            <a:extLst>
              <a:ext uri="{FF2B5EF4-FFF2-40B4-BE49-F238E27FC236}">
                <a16:creationId xmlns:a16="http://schemas.microsoft.com/office/drawing/2014/main" id="{F2F089DE-BC49-41DB-AE91-D931FFC5B6BD}"/>
              </a:ext>
            </a:extLst>
          </p:cNvPr>
          <p:cNvSpPr txBox="1"/>
          <p:nvPr/>
        </p:nvSpPr>
        <p:spPr>
          <a:xfrm>
            <a:off x="8888072" y="5448384"/>
            <a:ext cx="1254346" cy="266055"/>
          </a:xfrm>
          <a:prstGeom prst="rect">
            <a:avLst/>
          </a:prstGeom>
          <a:noFill/>
        </p:spPr>
        <p:txBody>
          <a:bodyPr wrap="square" lIns="36000" tIns="36000" rIns="36000" bIns="36000" rtlCol="0">
            <a:noAutofit/>
          </a:bodyPr>
          <a:lstStyle/>
          <a:p>
            <a:pPr algn="ctr"/>
            <a:r>
              <a:rPr lang="en-US" sz="900" b="0" i="0">
                <a:latin typeface="+mj-lt"/>
              </a:rPr>
              <a:t>Circular business models &amp; sub-models</a:t>
            </a:r>
          </a:p>
        </p:txBody>
      </p:sp>
      <p:sp>
        <p:nvSpPr>
          <p:cNvPr id="214" name="TextBox 213">
            <a:extLst>
              <a:ext uri="{FF2B5EF4-FFF2-40B4-BE49-F238E27FC236}">
                <a16:creationId xmlns:a16="http://schemas.microsoft.com/office/drawing/2014/main" id="{69400D01-4545-4C2D-9A27-4CBFB20E08EC}"/>
              </a:ext>
            </a:extLst>
          </p:cNvPr>
          <p:cNvSpPr txBox="1"/>
          <p:nvPr/>
        </p:nvSpPr>
        <p:spPr>
          <a:xfrm>
            <a:off x="7170570" y="4331839"/>
            <a:ext cx="1611906" cy="188265"/>
          </a:xfrm>
          <a:prstGeom prst="rect">
            <a:avLst/>
          </a:prstGeom>
          <a:noFill/>
        </p:spPr>
        <p:txBody>
          <a:bodyPr wrap="square" lIns="0" tIns="36000" rIns="36000" bIns="36000" rtlCol="0">
            <a:no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a:ln>
                  <a:noFill/>
                </a:ln>
                <a:effectLst/>
                <a:uLnTx/>
                <a:uFillTx/>
                <a:latin typeface="+mj-lt"/>
                <a:ea typeface="+mn-ea"/>
                <a:cs typeface="+mn-cs"/>
              </a:rPr>
              <a:t>Chapter 1: </a:t>
            </a:r>
          </a:p>
          <a:p>
            <a:pPr marL="0" marR="0" lvl="0" indent="0"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a:ln>
                  <a:noFill/>
                </a:ln>
                <a:effectLst/>
                <a:uLnTx/>
                <a:uFillTx/>
                <a:latin typeface="+mj-lt"/>
                <a:ea typeface="+mn-ea"/>
                <a:cs typeface="+mn-cs"/>
              </a:rPr>
              <a:t>Why circular economy?</a:t>
            </a:r>
          </a:p>
        </p:txBody>
      </p:sp>
      <p:pic>
        <p:nvPicPr>
          <p:cNvPr id="215" name="Picture 214">
            <a:extLst>
              <a:ext uri="{FF2B5EF4-FFF2-40B4-BE49-F238E27FC236}">
                <a16:creationId xmlns:a16="http://schemas.microsoft.com/office/drawing/2014/main" id="{8D80B697-73F6-40D3-870C-2C087ABAF240}"/>
              </a:ext>
            </a:extLst>
          </p:cNvPr>
          <p:cNvPicPr>
            <a:picLocks noChangeAspect="1"/>
          </p:cNvPicPr>
          <p:nvPr/>
        </p:nvPicPr>
        <p:blipFill>
          <a:blip r:embed="rId8"/>
          <a:stretch>
            <a:fillRect/>
          </a:stretch>
        </p:blipFill>
        <p:spPr>
          <a:xfrm>
            <a:off x="7170570" y="4791755"/>
            <a:ext cx="1080000" cy="608400"/>
          </a:xfrm>
          <a:prstGeom prst="rect">
            <a:avLst/>
          </a:prstGeom>
          <a:ln>
            <a:solidFill>
              <a:schemeClr val="bg1">
                <a:lumMod val="75000"/>
              </a:schemeClr>
            </a:solidFill>
          </a:ln>
        </p:spPr>
      </p:pic>
      <p:sp>
        <p:nvSpPr>
          <p:cNvPr id="216" name="TextBox 215">
            <a:extLst>
              <a:ext uri="{FF2B5EF4-FFF2-40B4-BE49-F238E27FC236}">
                <a16:creationId xmlns:a16="http://schemas.microsoft.com/office/drawing/2014/main" id="{7BD60939-45FC-4E30-A3A3-34C4AADDA8F3}"/>
              </a:ext>
            </a:extLst>
          </p:cNvPr>
          <p:cNvSpPr txBox="1"/>
          <p:nvPr/>
        </p:nvSpPr>
        <p:spPr>
          <a:xfrm>
            <a:off x="7165828" y="5479507"/>
            <a:ext cx="1084742" cy="266055"/>
          </a:xfrm>
          <a:prstGeom prst="rect">
            <a:avLst/>
          </a:prstGeom>
          <a:noFill/>
        </p:spPr>
        <p:txBody>
          <a:bodyPr wrap="square" lIns="36000" tIns="36000" rIns="36000" bIns="36000" rtlCol="0">
            <a:noAutofit/>
          </a:bodyPr>
          <a:lstStyle/>
          <a:p>
            <a:pPr algn="ctr"/>
            <a:r>
              <a:rPr lang="en-US" sz="900" b="0" i="0">
                <a:latin typeface="+mj-lt"/>
              </a:rPr>
              <a:t>Five inefficiencies in the linear model</a:t>
            </a:r>
          </a:p>
        </p:txBody>
      </p:sp>
      <p:pic>
        <p:nvPicPr>
          <p:cNvPr id="217" name="Picture 216">
            <a:extLst>
              <a:ext uri="{FF2B5EF4-FFF2-40B4-BE49-F238E27FC236}">
                <a16:creationId xmlns:a16="http://schemas.microsoft.com/office/drawing/2014/main" id="{7F2EB2DC-B9AD-438B-9CB1-B83EC3C2DA94}"/>
              </a:ext>
            </a:extLst>
          </p:cNvPr>
          <p:cNvPicPr>
            <a:picLocks noChangeAspect="1"/>
          </p:cNvPicPr>
          <p:nvPr/>
        </p:nvPicPr>
        <p:blipFill>
          <a:blip r:embed="rId9"/>
          <a:stretch>
            <a:fillRect/>
          </a:stretch>
        </p:blipFill>
        <p:spPr>
          <a:xfrm>
            <a:off x="10142418" y="4791755"/>
            <a:ext cx="1080000" cy="608399"/>
          </a:xfrm>
          <a:prstGeom prst="rect">
            <a:avLst/>
          </a:prstGeom>
          <a:ln>
            <a:solidFill>
              <a:schemeClr val="bg1">
                <a:lumMod val="75000"/>
              </a:schemeClr>
            </a:solidFill>
          </a:ln>
        </p:spPr>
      </p:pic>
      <p:sp>
        <p:nvSpPr>
          <p:cNvPr id="218" name="TextBox 217">
            <a:extLst>
              <a:ext uri="{FF2B5EF4-FFF2-40B4-BE49-F238E27FC236}">
                <a16:creationId xmlns:a16="http://schemas.microsoft.com/office/drawing/2014/main" id="{F5E41C6B-AB87-44E1-BBFE-F4537F2A409D}"/>
              </a:ext>
            </a:extLst>
          </p:cNvPr>
          <p:cNvSpPr txBox="1"/>
          <p:nvPr/>
        </p:nvSpPr>
        <p:spPr>
          <a:xfrm>
            <a:off x="10142417" y="5443020"/>
            <a:ext cx="1080001" cy="266055"/>
          </a:xfrm>
          <a:prstGeom prst="rect">
            <a:avLst/>
          </a:prstGeom>
          <a:noFill/>
        </p:spPr>
        <p:txBody>
          <a:bodyPr wrap="square" lIns="36000" tIns="36000" rIns="36000" bIns="36000" rtlCol="0">
            <a:noAutofit/>
          </a:bodyPr>
          <a:lstStyle/>
          <a:p>
            <a:pPr algn="ctr"/>
            <a:r>
              <a:rPr lang="en-US" sz="900" b="0" i="0">
                <a:latin typeface="+mj-lt"/>
              </a:rPr>
              <a:t>Inefficiency analysis</a:t>
            </a:r>
          </a:p>
        </p:txBody>
      </p:sp>
      <p:sp>
        <p:nvSpPr>
          <p:cNvPr id="219" name="TextBox 218">
            <a:extLst>
              <a:ext uri="{FF2B5EF4-FFF2-40B4-BE49-F238E27FC236}">
                <a16:creationId xmlns:a16="http://schemas.microsoft.com/office/drawing/2014/main" id="{A27AB9FD-5BFB-4FED-9708-BACEB5D40A05}"/>
              </a:ext>
            </a:extLst>
          </p:cNvPr>
          <p:cNvSpPr txBox="1"/>
          <p:nvPr/>
        </p:nvSpPr>
        <p:spPr>
          <a:xfrm>
            <a:off x="7165828" y="6016171"/>
            <a:ext cx="4002915" cy="223612"/>
          </a:xfrm>
          <a:prstGeom prst="rect">
            <a:avLst/>
          </a:prstGeom>
          <a:noFill/>
        </p:spPr>
        <p:txBody>
          <a:bodyPr wrap="square" lIns="36000" tIns="36000" rIns="36000" bIns="36000" rtlCol="0">
            <a:noAutofit/>
          </a:bodyPr>
          <a:lstStyle/>
          <a:p>
            <a:pPr algn="l"/>
            <a:r>
              <a:rPr lang="en-US" sz="800" b="0" i="1">
                <a:latin typeface="+mj-lt"/>
              </a:rPr>
              <a:t>Illustrative playbook pages – </a:t>
            </a:r>
            <a:r>
              <a:rPr lang="en-US" sz="800" i="1">
                <a:latin typeface="+mj-lt"/>
              </a:rPr>
              <a:t>please refer to the entire chapter for support.</a:t>
            </a:r>
            <a:endParaRPr lang="en-US" sz="800" b="0" i="1">
              <a:latin typeface="+mj-lt"/>
            </a:endParaRPr>
          </a:p>
        </p:txBody>
      </p:sp>
      <p:sp>
        <p:nvSpPr>
          <p:cNvPr id="220" name="Rectangle 219">
            <a:extLst>
              <a:ext uri="{FF2B5EF4-FFF2-40B4-BE49-F238E27FC236}">
                <a16:creationId xmlns:a16="http://schemas.microsoft.com/office/drawing/2014/main" id="{882B7509-6FEB-4740-B41F-5F178CDE8CF5}"/>
              </a:ext>
            </a:extLst>
          </p:cNvPr>
          <p:cNvSpPr/>
          <p:nvPr/>
        </p:nvSpPr>
        <p:spPr bwMode="auto">
          <a:xfrm>
            <a:off x="-297120" y="1604903"/>
            <a:ext cx="180000" cy="180000"/>
          </a:xfrm>
          <a:prstGeom prst="rect">
            <a:avLst/>
          </a:prstGeom>
          <a:solidFill>
            <a:schemeClr val="bg1">
              <a:lumMod val="85000"/>
            </a:schemeClr>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a:solidFill>
                <a:schemeClr val="bg1">
                  <a:lumMod val="85000"/>
                </a:schemeClr>
              </a:solidFill>
              <a:latin typeface="+mj-lt"/>
            </a:endParaRPr>
          </a:p>
        </p:txBody>
      </p:sp>
      <p:sp>
        <p:nvSpPr>
          <p:cNvPr id="221" name="Rectangle 220">
            <a:extLst>
              <a:ext uri="{FF2B5EF4-FFF2-40B4-BE49-F238E27FC236}">
                <a16:creationId xmlns:a16="http://schemas.microsoft.com/office/drawing/2014/main" id="{E850F35E-176C-49A7-A929-A51DBF453503}"/>
              </a:ext>
            </a:extLst>
          </p:cNvPr>
          <p:cNvSpPr/>
          <p:nvPr/>
        </p:nvSpPr>
        <p:spPr bwMode="auto">
          <a:xfrm>
            <a:off x="-297120" y="1884788"/>
            <a:ext cx="180000" cy="180000"/>
          </a:xfrm>
          <a:prstGeom prst="rect">
            <a:avLst/>
          </a:prstGeom>
          <a:solidFill>
            <a:srgbClr val="BCBDE2"/>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a:solidFill>
                <a:schemeClr val="bg1">
                  <a:lumMod val="85000"/>
                </a:schemeClr>
              </a:solidFill>
              <a:latin typeface="+mj-lt"/>
            </a:endParaRPr>
          </a:p>
        </p:txBody>
      </p:sp>
      <p:sp>
        <p:nvSpPr>
          <p:cNvPr id="222" name="Rectangle 221">
            <a:extLst>
              <a:ext uri="{FF2B5EF4-FFF2-40B4-BE49-F238E27FC236}">
                <a16:creationId xmlns:a16="http://schemas.microsoft.com/office/drawing/2014/main" id="{41E698F2-5EA5-4C6E-9C18-D777EE4E0FAE}"/>
              </a:ext>
            </a:extLst>
          </p:cNvPr>
          <p:cNvSpPr/>
          <p:nvPr/>
        </p:nvSpPr>
        <p:spPr bwMode="auto">
          <a:xfrm>
            <a:off x="-297120" y="2164673"/>
            <a:ext cx="180000" cy="180000"/>
          </a:xfrm>
          <a:prstGeom prst="rect">
            <a:avLst/>
          </a:prstGeom>
          <a:solidFill>
            <a:srgbClr val="3AB1FF"/>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a:solidFill>
                <a:schemeClr val="bg1">
                  <a:lumMod val="85000"/>
                </a:schemeClr>
              </a:solidFill>
              <a:latin typeface="+mj-lt"/>
            </a:endParaRPr>
          </a:p>
        </p:txBody>
      </p:sp>
      <p:sp>
        <p:nvSpPr>
          <p:cNvPr id="223" name="Rectangle 222">
            <a:extLst>
              <a:ext uri="{FF2B5EF4-FFF2-40B4-BE49-F238E27FC236}">
                <a16:creationId xmlns:a16="http://schemas.microsoft.com/office/drawing/2014/main" id="{F0D378D0-03F4-46F2-A2FB-705ED95A8F9A}"/>
              </a:ext>
            </a:extLst>
          </p:cNvPr>
          <p:cNvSpPr/>
          <p:nvPr/>
        </p:nvSpPr>
        <p:spPr bwMode="auto">
          <a:xfrm>
            <a:off x="-297120" y="2444558"/>
            <a:ext cx="180000" cy="180000"/>
          </a:xfrm>
          <a:prstGeom prst="rect">
            <a:avLst/>
          </a:prstGeom>
          <a:solidFill>
            <a:srgbClr val="FDCBD1"/>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a:solidFill>
                <a:schemeClr val="bg1">
                  <a:lumMod val="85000"/>
                </a:schemeClr>
              </a:solidFill>
              <a:latin typeface="+mj-lt"/>
            </a:endParaRPr>
          </a:p>
        </p:txBody>
      </p:sp>
      <p:sp>
        <p:nvSpPr>
          <p:cNvPr id="224" name="Rectangle 223">
            <a:extLst>
              <a:ext uri="{FF2B5EF4-FFF2-40B4-BE49-F238E27FC236}">
                <a16:creationId xmlns:a16="http://schemas.microsoft.com/office/drawing/2014/main" id="{FA67D6F2-13F5-438E-AFFF-341462C32BAA}"/>
              </a:ext>
            </a:extLst>
          </p:cNvPr>
          <p:cNvSpPr/>
          <p:nvPr/>
        </p:nvSpPr>
        <p:spPr bwMode="auto">
          <a:xfrm>
            <a:off x="-297120" y="2724443"/>
            <a:ext cx="180000" cy="180000"/>
          </a:xfrm>
          <a:prstGeom prst="rect">
            <a:avLst/>
          </a:prstGeom>
          <a:solidFill>
            <a:srgbClr val="7899C7"/>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a:solidFill>
                <a:schemeClr val="bg1">
                  <a:lumMod val="85000"/>
                </a:schemeClr>
              </a:solidFill>
              <a:latin typeface="+mj-lt"/>
            </a:endParaRPr>
          </a:p>
        </p:txBody>
      </p:sp>
      <p:sp>
        <p:nvSpPr>
          <p:cNvPr id="225" name="Rectangle 224">
            <a:extLst>
              <a:ext uri="{FF2B5EF4-FFF2-40B4-BE49-F238E27FC236}">
                <a16:creationId xmlns:a16="http://schemas.microsoft.com/office/drawing/2014/main" id="{9BE5B785-3536-479C-8083-BB48CFDC2B69}"/>
              </a:ext>
            </a:extLst>
          </p:cNvPr>
          <p:cNvSpPr/>
          <p:nvPr/>
        </p:nvSpPr>
        <p:spPr bwMode="auto">
          <a:xfrm>
            <a:off x="-297120" y="3284213"/>
            <a:ext cx="180000" cy="180000"/>
          </a:xfrm>
          <a:prstGeom prst="rect">
            <a:avLst/>
          </a:prstGeom>
          <a:solidFill>
            <a:srgbClr val="006EB6"/>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a:solidFill>
                <a:schemeClr val="bg1">
                  <a:lumMod val="85000"/>
                </a:schemeClr>
              </a:solidFill>
              <a:latin typeface="+mj-lt"/>
            </a:endParaRPr>
          </a:p>
        </p:txBody>
      </p:sp>
      <p:sp>
        <p:nvSpPr>
          <p:cNvPr id="226" name="Rectangle 225">
            <a:extLst>
              <a:ext uri="{FF2B5EF4-FFF2-40B4-BE49-F238E27FC236}">
                <a16:creationId xmlns:a16="http://schemas.microsoft.com/office/drawing/2014/main" id="{8C91AD1E-B49C-4857-9848-AD57DBE3AAED}"/>
              </a:ext>
            </a:extLst>
          </p:cNvPr>
          <p:cNvSpPr/>
          <p:nvPr/>
        </p:nvSpPr>
        <p:spPr bwMode="auto">
          <a:xfrm>
            <a:off x="-297120" y="3004328"/>
            <a:ext cx="180000" cy="180000"/>
          </a:xfrm>
          <a:prstGeom prst="rect">
            <a:avLst/>
          </a:prstGeom>
          <a:solidFill>
            <a:srgbClr val="FFEBA8"/>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a:solidFill>
                <a:schemeClr val="bg1">
                  <a:lumMod val="85000"/>
                </a:schemeClr>
              </a:solidFill>
              <a:latin typeface="+mj-lt"/>
            </a:endParaRPr>
          </a:p>
        </p:txBody>
      </p:sp>
      <p:sp>
        <p:nvSpPr>
          <p:cNvPr id="227" name="Rectangle 226">
            <a:extLst>
              <a:ext uri="{FF2B5EF4-FFF2-40B4-BE49-F238E27FC236}">
                <a16:creationId xmlns:a16="http://schemas.microsoft.com/office/drawing/2014/main" id="{4D5088FE-3920-4A16-8F1B-4B29FCA3D038}"/>
              </a:ext>
            </a:extLst>
          </p:cNvPr>
          <p:cNvSpPr/>
          <p:nvPr/>
        </p:nvSpPr>
        <p:spPr bwMode="auto">
          <a:xfrm>
            <a:off x="-297120" y="3564098"/>
            <a:ext cx="180000" cy="180000"/>
          </a:xfrm>
          <a:prstGeom prst="rect">
            <a:avLst/>
          </a:prstGeom>
          <a:solidFill>
            <a:srgbClr val="7F7F7F"/>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a:solidFill>
                <a:schemeClr val="bg1">
                  <a:lumMod val="85000"/>
                </a:schemeClr>
              </a:solidFill>
              <a:latin typeface="+mj-lt"/>
            </a:endParaRPr>
          </a:p>
        </p:txBody>
      </p:sp>
      <p:sp>
        <p:nvSpPr>
          <p:cNvPr id="228" name="Rectangle 227">
            <a:extLst>
              <a:ext uri="{FF2B5EF4-FFF2-40B4-BE49-F238E27FC236}">
                <a16:creationId xmlns:a16="http://schemas.microsoft.com/office/drawing/2014/main" id="{62445041-938C-40E0-9AE6-C770587342DA}"/>
              </a:ext>
            </a:extLst>
          </p:cNvPr>
          <p:cNvSpPr/>
          <p:nvPr/>
        </p:nvSpPr>
        <p:spPr bwMode="auto">
          <a:xfrm>
            <a:off x="-297120" y="3843983"/>
            <a:ext cx="180000" cy="180000"/>
          </a:xfrm>
          <a:prstGeom prst="rect">
            <a:avLst/>
          </a:prstGeom>
          <a:solidFill>
            <a:srgbClr val="D2DDEC"/>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a:solidFill>
                <a:schemeClr val="bg1">
                  <a:lumMod val="85000"/>
                </a:schemeClr>
              </a:solidFill>
              <a:latin typeface="+mj-lt"/>
            </a:endParaRPr>
          </a:p>
        </p:txBody>
      </p:sp>
      <p:sp>
        <p:nvSpPr>
          <p:cNvPr id="229" name="Rectangle 228">
            <a:extLst>
              <a:ext uri="{FF2B5EF4-FFF2-40B4-BE49-F238E27FC236}">
                <a16:creationId xmlns:a16="http://schemas.microsoft.com/office/drawing/2014/main" id="{3FCA6300-D9E8-4F92-9469-BCEE85BE348C}"/>
              </a:ext>
            </a:extLst>
          </p:cNvPr>
          <p:cNvSpPr/>
          <p:nvPr/>
        </p:nvSpPr>
        <p:spPr>
          <a:xfrm>
            <a:off x="-297120" y="4683638"/>
            <a:ext cx="180000" cy="180000"/>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vert="horz" lIns="288000" tIns="72000" rIns="120000" bIns="96000" rtlCol="0" anchor="t"/>
          <a:lstStyle/>
          <a:p>
            <a:endParaRPr lang="en-US" sz="1200" b="1">
              <a:solidFill>
                <a:schemeClr val="accent1"/>
              </a:solidFill>
            </a:endParaRPr>
          </a:p>
        </p:txBody>
      </p:sp>
      <p:sp>
        <p:nvSpPr>
          <p:cNvPr id="230" name="Rectangle 229">
            <a:extLst>
              <a:ext uri="{FF2B5EF4-FFF2-40B4-BE49-F238E27FC236}">
                <a16:creationId xmlns:a16="http://schemas.microsoft.com/office/drawing/2014/main" id="{FA62BB22-9C5A-45C8-8058-328FD1289BB2}"/>
              </a:ext>
            </a:extLst>
          </p:cNvPr>
          <p:cNvSpPr/>
          <p:nvPr/>
        </p:nvSpPr>
        <p:spPr>
          <a:xfrm>
            <a:off x="-297120" y="5243408"/>
            <a:ext cx="180000" cy="180000"/>
          </a:xfrm>
          <a:prstGeom prst="rect">
            <a:avLst/>
          </a:prstGeom>
          <a:solidFill>
            <a:schemeClr val="tx2">
              <a:lumMod val="90000"/>
            </a:schemeClr>
          </a:solidFill>
          <a:ln>
            <a:noFill/>
          </a:ln>
          <a:effectLst/>
        </p:spPr>
        <p:style>
          <a:lnRef idx="1">
            <a:schemeClr val="accent1"/>
          </a:lnRef>
          <a:fillRef idx="3">
            <a:schemeClr val="accent1"/>
          </a:fillRef>
          <a:effectRef idx="2">
            <a:schemeClr val="accent1"/>
          </a:effectRef>
          <a:fontRef idx="minor">
            <a:schemeClr val="lt1"/>
          </a:fontRef>
        </p:style>
        <p:txBody>
          <a:bodyPr vert="vert270" lIns="0" tIns="0" rIns="0" bIns="0" rtlCol="0" anchor="ctr">
            <a:noAutofit/>
          </a:bodyPr>
          <a:lstStyle/>
          <a:p>
            <a:pPr algn="ctr">
              <a:spcBef>
                <a:spcPts val="800"/>
              </a:spcBef>
            </a:pPr>
            <a:endParaRPr lang="en-US" sz="1067" b="1">
              <a:solidFill>
                <a:schemeClr val="bg1"/>
              </a:solidFill>
            </a:endParaRPr>
          </a:p>
        </p:txBody>
      </p:sp>
      <p:sp>
        <p:nvSpPr>
          <p:cNvPr id="231" name="Rectangle 230">
            <a:extLst>
              <a:ext uri="{FF2B5EF4-FFF2-40B4-BE49-F238E27FC236}">
                <a16:creationId xmlns:a16="http://schemas.microsoft.com/office/drawing/2014/main" id="{7EC58D57-E671-4A68-B45F-6EAD6DDD793B}"/>
              </a:ext>
            </a:extLst>
          </p:cNvPr>
          <p:cNvSpPr/>
          <p:nvPr/>
        </p:nvSpPr>
        <p:spPr>
          <a:xfrm>
            <a:off x="-297120" y="5803178"/>
            <a:ext cx="180000" cy="180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240000" rtlCol="0" anchor="t"/>
          <a:lstStyle/>
          <a:p>
            <a:pPr algn="ctr"/>
            <a:endParaRPr lang="en-US" sz="1600">
              <a:solidFill>
                <a:schemeClr val="bg1"/>
              </a:solidFill>
            </a:endParaRPr>
          </a:p>
        </p:txBody>
      </p:sp>
      <p:sp>
        <p:nvSpPr>
          <p:cNvPr id="232" name="Rectangle: Rounded Corners 131">
            <a:extLst>
              <a:ext uri="{FF2B5EF4-FFF2-40B4-BE49-F238E27FC236}">
                <a16:creationId xmlns:a16="http://schemas.microsoft.com/office/drawing/2014/main" id="{BBE912B6-EBB7-4E37-B156-6F7AADB48E2E}"/>
              </a:ext>
            </a:extLst>
          </p:cNvPr>
          <p:cNvSpPr/>
          <p:nvPr/>
        </p:nvSpPr>
        <p:spPr>
          <a:xfrm>
            <a:off x="-297120" y="4123868"/>
            <a:ext cx="180000" cy="180000"/>
          </a:xfrm>
          <a:prstGeom prst="rect">
            <a:avLst/>
          </a:prstGeom>
          <a:solidFill>
            <a:srgbClr val="385988"/>
          </a:solidFill>
          <a:ln w="12700" cap="flat" cmpd="sng" algn="ctr">
            <a:noFill/>
            <a:prstDash val="solid"/>
            <a:miter lim="800000"/>
          </a:ln>
          <a:effectLst/>
        </p:spPr>
        <p:txBody>
          <a:bodyPr rot="0" spcFirstLastPara="0" vertOverflow="overflow" horzOverflow="overflow" vert="horz" wrap="square" lIns="96000" tIns="48000" rIns="96000" bIns="48000" numCol="1" spcCol="0" rtlCol="0" fromWordArt="0" anchor="ctr" anchorCtr="0" forceAA="0" compatLnSpc="1">
            <a:prstTxWarp prst="textNoShape">
              <a:avLst/>
            </a:prstTxWarp>
            <a:noAutofit/>
          </a:bodyPr>
          <a:lstStyle/>
          <a:p>
            <a:pPr>
              <a:spcAft>
                <a:spcPts val="800"/>
              </a:spcAft>
            </a:pPr>
            <a:endParaRPr lang="en-US" sz="1333" b="1" kern="0">
              <a:solidFill>
                <a:prstClr val="white"/>
              </a:solidFill>
              <a:ea typeface="Verdana" panose="020B0604030504040204" pitchFamily="34" charset="0"/>
              <a:cs typeface="Verdana" panose="020B0604030504040204" pitchFamily="34" charset="0"/>
              <a:sym typeface="Verdana" panose="020B0604030504040204" pitchFamily="34" charset="0"/>
            </a:endParaRPr>
          </a:p>
        </p:txBody>
      </p:sp>
      <p:sp>
        <p:nvSpPr>
          <p:cNvPr id="233" name="Rectangle: Rounded Corners 132">
            <a:extLst>
              <a:ext uri="{FF2B5EF4-FFF2-40B4-BE49-F238E27FC236}">
                <a16:creationId xmlns:a16="http://schemas.microsoft.com/office/drawing/2014/main" id="{D6DD7F1A-F9F2-4521-860A-839C5BC8263F}"/>
              </a:ext>
            </a:extLst>
          </p:cNvPr>
          <p:cNvSpPr/>
          <p:nvPr/>
        </p:nvSpPr>
        <p:spPr>
          <a:xfrm>
            <a:off x="-297120" y="4403753"/>
            <a:ext cx="180000" cy="180000"/>
          </a:xfrm>
          <a:prstGeom prst="rect">
            <a:avLst/>
          </a:prstGeom>
          <a:solidFill>
            <a:srgbClr val="559BE2"/>
          </a:solidFill>
          <a:ln w="12700" cap="flat" cmpd="sng" algn="ctr">
            <a:noFill/>
            <a:prstDash val="solid"/>
            <a:miter lim="800000"/>
          </a:ln>
          <a:effectLst/>
        </p:spPr>
        <p:txBody>
          <a:bodyPr rot="0" spcFirstLastPara="0" vertOverflow="overflow" horzOverflow="overflow" vert="horz" wrap="square" lIns="96000" tIns="48000" rIns="96000" bIns="48000" numCol="1" spcCol="0" rtlCol="0" fromWordArt="0" anchor="ctr" anchorCtr="0" forceAA="0" compatLnSpc="1">
            <a:prstTxWarp prst="textNoShape">
              <a:avLst/>
            </a:prstTxWarp>
            <a:noAutofit/>
          </a:bodyPr>
          <a:lstStyle/>
          <a:p>
            <a:pPr>
              <a:spcAft>
                <a:spcPts val="800"/>
              </a:spcAft>
            </a:pPr>
            <a:endParaRPr lang="en-US" sz="1333" b="1" kern="0">
              <a:solidFill>
                <a:prstClr val="white"/>
              </a:solidFill>
              <a:ea typeface="Verdana" panose="020B0604030504040204" pitchFamily="34" charset="0"/>
              <a:cs typeface="Verdana" panose="020B0604030504040204" pitchFamily="34" charset="0"/>
              <a:sym typeface="Verdana" panose="020B0604030504040204" pitchFamily="34" charset="0"/>
            </a:endParaRPr>
          </a:p>
        </p:txBody>
      </p:sp>
      <p:sp>
        <p:nvSpPr>
          <p:cNvPr id="234" name="Rounded Rectangle 70">
            <a:extLst>
              <a:ext uri="{FF2B5EF4-FFF2-40B4-BE49-F238E27FC236}">
                <a16:creationId xmlns:a16="http://schemas.microsoft.com/office/drawing/2014/main" id="{5E22FC9E-AE64-4163-B8EB-70AD2CE963FD}"/>
              </a:ext>
            </a:extLst>
          </p:cNvPr>
          <p:cNvSpPr/>
          <p:nvPr/>
        </p:nvSpPr>
        <p:spPr bwMode="auto">
          <a:xfrm>
            <a:off x="-297120" y="4963523"/>
            <a:ext cx="180000" cy="180000"/>
          </a:xfrm>
          <a:prstGeom prst="rect">
            <a:avLst/>
          </a:prstGeom>
          <a:solidFill>
            <a:srgbClr val="ADCFF1"/>
          </a:solidFill>
          <a:ln w="12700" cap="flat" cmpd="sng" algn="ctr">
            <a:noFill/>
            <a:prstDash val="solid"/>
            <a:miter lim="800000"/>
          </a:ln>
          <a:effectLst/>
        </p:spPr>
        <p:txBody>
          <a:bodyPr rot="0" spcFirstLastPara="0" vertOverflow="overflow" horzOverflow="overflow" vert="horz" wrap="square" lIns="96000" tIns="48000" rIns="96000" bIns="48000" numCol="1" spcCol="0" rtlCol="0" fromWordArt="0" anchor="ctr" anchorCtr="0" forceAA="0" compatLnSpc="1">
            <a:prstTxWarp prst="textNoShape">
              <a:avLst/>
            </a:prstTxWarp>
            <a:noAutofit/>
          </a:bodyPr>
          <a:lstStyle/>
          <a:p>
            <a:pPr>
              <a:spcAft>
                <a:spcPts val="800"/>
              </a:spcAft>
            </a:pPr>
            <a:endParaRPr lang="en-US" sz="1333" b="1" kern="0">
              <a:solidFill>
                <a:prstClr val="white"/>
              </a:solidFill>
              <a:ea typeface="Verdana" panose="020B0604030504040204" pitchFamily="34" charset="0"/>
              <a:cs typeface="Verdana" panose="020B0604030504040204" pitchFamily="34" charset="0"/>
              <a:sym typeface="Verdana" panose="020B0604030504040204" pitchFamily="34" charset="0"/>
            </a:endParaRPr>
          </a:p>
        </p:txBody>
      </p:sp>
      <p:sp>
        <p:nvSpPr>
          <p:cNvPr id="235" name="Rectangle: Rounded Corners 131">
            <a:extLst>
              <a:ext uri="{FF2B5EF4-FFF2-40B4-BE49-F238E27FC236}">
                <a16:creationId xmlns:a16="http://schemas.microsoft.com/office/drawing/2014/main" id="{99E0C36A-1415-4294-9CD9-7F766A1E5DAB}"/>
              </a:ext>
            </a:extLst>
          </p:cNvPr>
          <p:cNvSpPr/>
          <p:nvPr/>
        </p:nvSpPr>
        <p:spPr>
          <a:xfrm>
            <a:off x="-297120" y="6083060"/>
            <a:ext cx="180000" cy="180000"/>
          </a:xfrm>
          <a:prstGeom prst="rect">
            <a:avLst/>
          </a:prstGeom>
          <a:solidFill>
            <a:srgbClr val="2A4366"/>
          </a:solidFill>
          <a:ln w="12700" cap="flat" cmpd="sng" algn="ctr">
            <a:noFill/>
            <a:prstDash val="solid"/>
            <a:miter lim="800000"/>
          </a:ln>
          <a:effectLst/>
        </p:spPr>
        <p:txBody>
          <a:bodyPr rot="0" spcFirstLastPara="0" vertOverflow="overflow" horzOverflow="overflow" vert="horz" wrap="square" lIns="96000" tIns="48000" rIns="0" bIns="48000" numCol="1" spcCol="0" rtlCol="0" fromWordArt="0" anchor="ctr" anchorCtr="0" forceAA="0" compatLnSpc="1">
            <a:prstTxWarp prst="textNoShape">
              <a:avLst/>
            </a:prstTxWarp>
            <a:noAutofit/>
          </a:bodyPr>
          <a:lstStyle/>
          <a:p>
            <a:pPr>
              <a:spcAft>
                <a:spcPts val="800"/>
              </a:spcAft>
            </a:pPr>
            <a:endParaRPr lang="en-US" sz="1333" b="1" kern="0">
              <a:solidFill>
                <a:schemeClr val="bg1"/>
              </a:solidFill>
              <a:ea typeface="Verdana" panose="020B0604030504040204" pitchFamily="34" charset="0"/>
              <a:cs typeface="Verdana" panose="020B0604030504040204" pitchFamily="34" charset="0"/>
              <a:sym typeface="Verdana" panose="020B0604030504040204" pitchFamily="34" charset="0"/>
            </a:endParaRPr>
          </a:p>
        </p:txBody>
      </p:sp>
      <p:sp>
        <p:nvSpPr>
          <p:cNvPr id="236" name="Rectangle: Rounded Corners 131">
            <a:extLst>
              <a:ext uri="{FF2B5EF4-FFF2-40B4-BE49-F238E27FC236}">
                <a16:creationId xmlns:a16="http://schemas.microsoft.com/office/drawing/2014/main" id="{95B1D44D-E580-40CA-BDA1-A5A8420DA421}"/>
              </a:ext>
            </a:extLst>
          </p:cNvPr>
          <p:cNvSpPr/>
          <p:nvPr/>
        </p:nvSpPr>
        <p:spPr>
          <a:xfrm>
            <a:off x="-297120" y="5523293"/>
            <a:ext cx="180000" cy="180000"/>
          </a:xfrm>
          <a:prstGeom prst="rect">
            <a:avLst/>
          </a:prstGeom>
          <a:solidFill>
            <a:srgbClr val="BDE6FF"/>
          </a:solidFill>
          <a:ln w="12700" cap="flat" cmpd="sng" algn="ctr">
            <a:noFill/>
            <a:prstDash val="solid"/>
            <a:miter lim="800000"/>
          </a:ln>
          <a:effectLst/>
        </p:spPr>
        <p:txBody>
          <a:bodyPr rot="0" spcFirstLastPara="0" vertOverflow="overflow" horzOverflow="overflow" vert="horz" wrap="square" lIns="96000" tIns="48000" rIns="0" bIns="48000" numCol="1" spcCol="0" rtlCol="0" fromWordArt="0" anchor="ctr" anchorCtr="0" forceAA="0" compatLnSpc="1">
            <a:prstTxWarp prst="textNoShape">
              <a:avLst/>
            </a:prstTxWarp>
            <a:noAutofit/>
          </a:bodyPr>
          <a:lstStyle/>
          <a:p>
            <a:pPr>
              <a:spcAft>
                <a:spcPts val="800"/>
              </a:spcAft>
            </a:pPr>
            <a:endParaRPr lang="en-US" sz="1333" b="1" kern="0">
              <a:solidFill>
                <a:schemeClr val="bg1"/>
              </a:solidFill>
              <a:ea typeface="Verdana" panose="020B0604030504040204" pitchFamily="34" charset="0"/>
              <a:cs typeface="Verdana" panose="020B0604030504040204" pitchFamily="34" charset="0"/>
              <a:sym typeface="Verdana" panose="020B0604030504040204" pitchFamily="34" charset="0"/>
            </a:endParaRPr>
          </a:p>
        </p:txBody>
      </p:sp>
      <p:pic>
        <p:nvPicPr>
          <p:cNvPr id="16" name="Picture 15" descr="Nordic Innovation - Business model development toolkit_v1 0 - Word">
            <a:extLst>
              <a:ext uri="{FF2B5EF4-FFF2-40B4-BE49-F238E27FC236}">
                <a16:creationId xmlns:a16="http://schemas.microsoft.com/office/drawing/2014/main" id="{A7570041-B50A-4DFA-A896-E60254BBEABD}"/>
              </a:ext>
            </a:extLst>
          </p:cNvPr>
          <p:cNvPicPr>
            <a:picLocks noChangeAspect="1"/>
          </p:cNvPicPr>
          <p:nvPr/>
        </p:nvPicPr>
        <p:blipFill rotWithShape="1">
          <a:blip r:embed="rId10">
            <a:extLst>
              <a:ext uri="{28A0092B-C50C-407E-A947-70E740481C1C}">
                <a14:useLocalDpi xmlns:a14="http://schemas.microsoft.com/office/drawing/2010/main" val="0"/>
              </a:ext>
            </a:extLst>
          </a:blip>
          <a:srcRect l="34144" t="21648" r="34036" b="4627"/>
          <a:stretch/>
        </p:blipFill>
        <p:spPr>
          <a:xfrm>
            <a:off x="7230352" y="1507564"/>
            <a:ext cx="1538597" cy="2165399"/>
          </a:xfrm>
          <a:prstGeom prst="rect">
            <a:avLst/>
          </a:prstGeom>
          <a:ln>
            <a:solidFill>
              <a:schemeClr val="tx1"/>
            </a:solidFill>
          </a:ln>
          <a:effectLst>
            <a:outerShdw blurRad="50800" dist="38100" dir="2700000" algn="tl" rotWithShape="0">
              <a:prstClr val="black">
                <a:alpha val="40000"/>
              </a:prstClr>
            </a:outerShdw>
          </a:effectLst>
        </p:spPr>
      </p:pic>
      <p:pic>
        <p:nvPicPr>
          <p:cNvPr id="239" name="Picture 238" descr="Nordic Innovation - Business model development toolkit_v1 0 - Word">
            <a:extLst>
              <a:ext uri="{FF2B5EF4-FFF2-40B4-BE49-F238E27FC236}">
                <a16:creationId xmlns:a16="http://schemas.microsoft.com/office/drawing/2014/main" id="{E17EA66A-ADAF-47AB-AD5D-B89F456C735F}"/>
              </a:ext>
            </a:extLst>
          </p:cNvPr>
          <p:cNvPicPr>
            <a:picLocks noChangeAspect="1"/>
          </p:cNvPicPr>
          <p:nvPr/>
        </p:nvPicPr>
        <p:blipFill rotWithShape="1">
          <a:blip r:embed="rId11">
            <a:extLst>
              <a:ext uri="{28A0092B-C50C-407E-A947-70E740481C1C}">
                <a14:useLocalDpi xmlns:a14="http://schemas.microsoft.com/office/drawing/2010/main" val="0"/>
              </a:ext>
            </a:extLst>
          </a:blip>
          <a:srcRect l="34331" t="21123" r="33739" b="4250"/>
          <a:stretch/>
        </p:blipFill>
        <p:spPr>
          <a:xfrm>
            <a:off x="7840342" y="1696924"/>
            <a:ext cx="1516873" cy="2153549"/>
          </a:xfrm>
          <a:prstGeom prst="rect">
            <a:avLst/>
          </a:prstGeom>
          <a:ln>
            <a:solidFill>
              <a:schemeClr val="tx1"/>
            </a:solidFill>
          </a:ln>
          <a:effectLst>
            <a:outerShdw blurRad="50800" dist="38100" dir="2700000" algn="tl" rotWithShape="0">
              <a:prstClr val="black">
                <a:alpha val="40000"/>
              </a:prstClr>
            </a:outerShdw>
          </a:effectLst>
        </p:spPr>
      </p:pic>
      <p:pic>
        <p:nvPicPr>
          <p:cNvPr id="241" name="Picture 240" descr="Nordic Innovation - Business model development toolkit_v1 0 - Word">
            <a:extLst>
              <a:ext uri="{FF2B5EF4-FFF2-40B4-BE49-F238E27FC236}">
                <a16:creationId xmlns:a16="http://schemas.microsoft.com/office/drawing/2014/main" id="{02556E16-AB39-4E95-9708-F0316880BE0C}"/>
              </a:ext>
            </a:extLst>
          </p:cNvPr>
          <p:cNvPicPr>
            <a:picLocks noChangeAspect="1"/>
          </p:cNvPicPr>
          <p:nvPr/>
        </p:nvPicPr>
        <p:blipFill rotWithShape="1">
          <a:blip r:embed="rId12">
            <a:extLst>
              <a:ext uri="{28A0092B-C50C-407E-A947-70E740481C1C}">
                <a14:useLocalDpi xmlns:a14="http://schemas.microsoft.com/office/drawing/2010/main" val="0"/>
              </a:ext>
            </a:extLst>
          </a:blip>
          <a:srcRect l="27270" t="38691" r="26831" b="9188"/>
          <a:stretch/>
        </p:blipFill>
        <p:spPr>
          <a:xfrm>
            <a:off x="8768949" y="2228769"/>
            <a:ext cx="2596894" cy="1791225"/>
          </a:xfrm>
          <a:prstGeom prst="rect">
            <a:avLst/>
          </a:prstGeom>
          <a:ln>
            <a:solidFill>
              <a:schemeClr val="tx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921613323"/>
      </p:ext>
    </p:extLst>
  </p:cSld>
  <p:clrMapOvr>
    <a:masterClrMapping/>
  </p:clrMapOvr>
  <mc:AlternateContent xmlns:mc="http://schemas.openxmlformats.org/markup-compatibility/2006" xmlns:p14="http://schemas.microsoft.com/office/powerpoint/2010/main">
    <mc:Choice Requires="p14">
      <p:transition p14:dur="10" advTm="30000"/>
    </mc:Choice>
    <mc:Fallback xmlns="">
      <p:transition advTm="30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212DCAF7-5468-43A6-B996-547D96070157}"/>
              </a:ext>
            </a:extLst>
          </p:cNvPr>
          <p:cNvGraphicFramePr>
            <a:graphicFrameLocks noChangeAspect="1"/>
          </p:cNvGraphicFramePr>
          <p:nvPr>
            <p:custDataLst>
              <p:tags r:id="rId1"/>
            </p:custData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8" name="Object 7" hidden="1">
                        <a:extLst>
                          <a:ext uri="{FF2B5EF4-FFF2-40B4-BE49-F238E27FC236}">
                            <a16:creationId xmlns:a16="http://schemas.microsoft.com/office/drawing/2014/main" id="{212DCAF7-5468-43A6-B996-547D96070157}"/>
                          </a:ext>
                        </a:extLst>
                      </p:cNvPr>
                      <p:cNvPicPr/>
                      <p:nvPr/>
                    </p:nvPicPr>
                    <p:blipFill>
                      <a:blip r:embed="rId5"/>
                      <a:stretch>
                        <a:fillRect/>
                      </a:stretch>
                    </p:blipFill>
                    <p:spPr>
                      <a:xfrm>
                        <a:off x="2118" y="2118"/>
                        <a:ext cx="2117" cy="2117"/>
                      </a:xfrm>
                      <a:prstGeom prst="rect">
                        <a:avLst/>
                      </a:prstGeom>
                    </p:spPr>
                  </p:pic>
                </p:oleObj>
              </mc:Fallback>
            </mc:AlternateContent>
          </a:graphicData>
        </a:graphic>
      </p:graphicFrame>
      <p:sp>
        <p:nvSpPr>
          <p:cNvPr id="5" name="Footer Placeholder 4">
            <a:extLst>
              <a:ext uri="{FF2B5EF4-FFF2-40B4-BE49-F238E27FC236}">
                <a16:creationId xmlns:a16="http://schemas.microsoft.com/office/drawing/2014/main" id="{45C5CFF6-01C9-41A4-BC2D-0B0E0E0C470C}"/>
              </a:ext>
            </a:extLst>
          </p:cNvPr>
          <p:cNvSpPr>
            <a:spLocks noGrp="1"/>
          </p:cNvSpPr>
          <p:nvPr>
            <p:ph type="ftr" sz="quarter" idx="11"/>
          </p:nvPr>
        </p:nvSpPr>
        <p:spPr/>
        <p:txBody>
          <a:bodyPr/>
          <a:lstStyle/>
          <a:p>
            <a:endParaRPr lang="en-GB">
              <a:latin typeface="Corbel" panose="020B0503020204020204" pitchFamily="34" charset="0"/>
              <a:sym typeface="Corbel" panose="020B0503020204020204" pitchFamily="34" charset="0"/>
            </a:endParaRPr>
          </a:p>
        </p:txBody>
      </p:sp>
      <p:sp>
        <p:nvSpPr>
          <p:cNvPr id="6" name="Slide Number Placeholder 5">
            <a:extLst>
              <a:ext uri="{FF2B5EF4-FFF2-40B4-BE49-F238E27FC236}">
                <a16:creationId xmlns:a16="http://schemas.microsoft.com/office/drawing/2014/main" id="{6A81313F-A0BC-4ED6-8ADD-F16CF3F85689}"/>
              </a:ext>
            </a:extLst>
          </p:cNvPr>
          <p:cNvSpPr>
            <a:spLocks noGrp="1"/>
          </p:cNvSpPr>
          <p:nvPr>
            <p:ph type="sldNum" sz="quarter" idx="12"/>
          </p:nvPr>
        </p:nvSpPr>
        <p:spPr/>
        <p:txBody>
          <a:bodyPr/>
          <a:lstStyle/>
          <a:p>
            <a:fld id="{45D37B1E-C366-494F-A587-962AD9AABC83}" type="slidenum">
              <a:rPr lang="en-GB" smtClean="0">
                <a:latin typeface="Corbel" panose="020B0503020204020204" pitchFamily="34" charset="0"/>
                <a:sym typeface="Corbel" panose="020B0503020204020204" pitchFamily="34" charset="0"/>
              </a:rPr>
              <a:pPr/>
              <a:t>3</a:t>
            </a:fld>
            <a:endParaRPr lang="en-GB">
              <a:latin typeface="Corbel" panose="020B0503020204020204" pitchFamily="34" charset="0"/>
              <a:sym typeface="Corbel" panose="020B0503020204020204" pitchFamily="34" charset="0"/>
            </a:endParaRPr>
          </a:p>
        </p:txBody>
      </p:sp>
      <p:sp>
        <p:nvSpPr>
          <p:cNvPr id="7" name="Title 4">
            <a:extLst>
              <a:ext uri="{FF2B5EF4-FFF2-40B4-BE49-F238E27FC236}">
                <a16:creationId xmlns:a16="http://schemas.microsoft.com/office/drawing/2014/main" id="{E84BE79E-6361-4E1C-8BFD-7799124D4CF3}"/>
              </a:ext>
            </a:extLst>
          </p:cNvPr>
          <p:cNvSpPr txBox="1">
            <a:spLocks/>
          </p:cNvSpPr>
          <p:nvPr/>
        </p:nvSpPr>
        <p:spPr>
          <a:xfrm>
            <a:off x="719404" y="2292441"/>
            <a:ext cx="10753195" cy="3194532"/>
          </a:xfrm>
          <a:prstGeom prst="rect">
            <a:avLst/>
          </a:prstGeom>
        </p:spPr>
        <p:txBody>
          <a:bodyPr vert="horz" lIns="0" tIns="0" rIns="0" bIns="0" rtlCol="0" anchor="t" anchorCtr="0">
            <a:noAutofit/>
          </a:bodyPr>
          <a:lstStyle>
            <a:lvl1pPr algn="l" defTabSz="685800" rtl="0" eaLnBrk="1" latinLnBrk="0" hangingPunct="1">
              <a:lnSpc>
                <a:spcPct val="83000"/>
              </a:lnSpc>
              <a:spcBef>
                <a:spcPct val="0"/>
              </a:spcBef>
              <a:buNone/>
              <a:defRPr sz="5850" b="1" kern="1200">
                <a:solidFill>
                  <a:srgbClr val="ADCFF1"/>
                </a:solidFill>
                <a:latin typeface="+mj-lt"/>
                <a:ea typeface="+mj-ea"/>
                <a:cs typeface="+mj-cs"/>
              </a:defRPr>
            </a:lvl1pPr>
          </a:lstStyle>
          <a:p>
            <a:pPr>
              <a:spcBef>
                <a:spcPts val="2400"/>
              </a:spcBef>
            </a:pPr>
            <a:br>
              <a:rPr lang="en-GB" sz="4800" b="0" dirty="0">
                <a:latin typeface="Corbel" panose="020B0503020204020204" pitchFamily="34" charset="0"/>
                <a:cs typeface="Arial" panose="020B0604020202020204" pitchFamily="34" charset="0"/>
                <a:sym typeface="Corbel" panose="020B0503020204020204" pitchFamily="34" charset="0"/>
              </a:rPr>
            </a:br>
            <a:br>
              <a:rPr lang="en-GB" sz="4400" b="0" dirty="0">
                <a:latin typeface="Corbel" panose="020B0503020204020204" pitchFamily="34" charset="0"/>
                <a:sym typeface="Corbel" panose="020B0503020204020204" pitchFamily="34" charset="0"/>
              </a:rPr>
            </a:br>
            <a:r>
              <a:rPr lang="en-GB" sz="4400" b="0" dirty="0">
                <a:latin typeface="Corbel" panose="020B0503020204020204" pitchFamily="34" charset="0"/>
                <a:sym typeface="Corbel" panose="020B0503020204020204" pitchFamily="34" charset="0"/>
              </a:rPr>
              <a:t>Business Model Development Toolkit  </a:t>
            </a:r>
            <a:br>
              <a:rPr lang="en-GB" sz="4400" b="0" dirty="0">
                <a:latin typeface="Corbel" panose="020B0503020204020204" pitchFamily="34" charset="0"/>
                <a:sym typeface="Corbel" panose="020B0503020204020204" pitchFamily="34" charset="0"/>
              </a:rPr>
            </a:br>
            <a:br>
              <a:rPr lang="en-GB" sz="3200" b="0" dirty="0">
                <a:latin typeface="Corbel" panose="020B0503020204020204" pitchFamily="34" charset="0"/>
                <a:cs typeface="Arial" panose="020B0604020202020204" pitchFamily="34" charset="0"/>
                <a:sym typeface="Corbel" panose="020B0503020204020204" pitchFamily="34" charset="0"/>
              </a:rPr>
            </a:br>
            <a:r>
              <a:rPr lang="en-US" sz="2133" b="0" dirty="0">
                <a:latin typeface="Corbel" panose="020B0503020204020204" pitchFamily="34" charset="0"/>
                <a:cs typeface="Arial" panose="020B0604020202020204" pitchFamily="34" charset="0"/>
                <a:sym typeface="Corbel" panose="020B0503020204020204" pitchFamily="34" charset="0"/>
              </a:rPr>
              <a:t>Tool</a:t>
            </a:r>
            <a:br>
              <a:rPr lang="en-GB" sz="2133" b="0" dirty="0">
                <a:latin typeface="Corbel" panose="020B0503020204020204" pitchFamily="34" charset="0"/>
                <a:cs typeface="Arial" panose="020B0604020202020204" pitchFamily="34" charset="0"/>
                <a:sym typeface="Corbel" panose="020B0503020204020204" pitchFamily="34" charset="0"/>
              </a:rPr>
            </a:br>
            <a:endParaRPr lang="en-GB" sz="2133" b="0" dirty="0">
              <a:highlight>
                <a:srgbClr val="FFFF00"/>
              </a:highlight>
              <a:latin typeface="Corbel" panose="020B0503020204020204" pitchFamily="34" charset="0"/>
              <a:cs typeface="Arial" panose="020B0604020202020204" pitchFamily="34" charset="0"/>
              <a:sym typeface="Corbel" panose="020B0503020204020204" pitchFamily="34" charset="0"/>
            </a:endParaRPr>
          </a:p>
        </p:txBody>
      </p:sp>
      <p:grpSp>
        <p:nvGrpSpPr>
          <p:cNvPr id="21" name="Group 128">
            <a:extLst>
              <a:ext uri="{FF2B5EF4-FFF2-40B4-BE49-F238E27FC236}">
                <a16:creationId xmlns:a16="http://schemas.microsoft.com/office/drawing/2014/main" id="{D0E4D7B3-7D5B-4FC2-A2F6-F4384A99EF37}"/>
              </a:ext>
            </a:extLst>
          </p:cNvPr>
          <p:cNvGrpSpPr>
            <a:grpSpLocks noChangeAspect="1"/>
          </p:cNvGrpSpPr>
          <p:nvPr/>
        </p:nvGrpSpPr>
        <p:grpSpPr bwMode="auto">
          <a:xfrm>
            <a:off x="9664887" y="3190875"/>
            <a:ext cx="958478" cy="1097235"/>
            <a:chOff x="1398" y="2998"/>
            <a:chExt cx="373" cy="427"/>
          </a:xfrm>
          <a:solidFill>
            <a:srgbClr val="ADCFF1"/>
          </a:solidFill>
        </p:grpSpPr>
        <p:sp>
          <p:nvSpPr>
            <p:cNvPr id="35" name="Freeform 129">
              <a:extLst>
                <a:ext uri="{FF2B5EF4-FFF2-40B4-BE49-F238E27FC236}">
                  <a16:creationId xmlns:a16="http://schemas.microsoft.com/office/drawing/2014/main" id="{19ABA242-CED0-4803-BE3B-C1909B8FC235}"/>
                </a:ext>
              </a:extLst>
            </p:cNvPr>
            <p:cNvSpPr>
              <a:spLocks noEditPoints="1"/>
            </p:cNvSpPr>
            <p:nvPr/>
          </p:nvSpPr>
          <p:spPr bwMode="auto">
            <a:xfrm>
              <a:off x="1451" y="3052"/>
              <a:ext cx="266" cy="266"/>
            </a:xfrm>
            <a:custGeom>
              <a:avLst/>
              <a:gdLst>
                <a:gd name="T0" fmla="*/ 90 w 180"/>
                <a:gd name="T1" fmla="*/ 180 h 180"/>
                <a:gd name="T2" fmla="*/ 0 w 180"/>
                <a:gd name="T3" fmla="*/ 90 h 180"/>
                <a:gd name="T4" fmla="*/ 90 w 180"/>
                <a:gd name="T5" fmla="*/ 0 h 180"/>
                <a:gd name="T6" fmla="*/ 180 w 180"/>
                <a:gd name="T7" fmla="*/ 90 h 180"/>
                <a:gd name="T8" fmla="*/ 90 w 180"/>
                <a:gd name="T9" fmla="*/ 180 h 180"/>
                <a:gd name="T10" fmla="*/ 90 w 180"/>
                <a:gd name="T11" fmla="*/ 12 h 180"/>
                <a:gd name="T12" fmla="*/ 12 w 180"/>
                <a:gd name="T13" fmla="*/ 90 h 180"/>
                <a:gd name="T14" fmla="*/ 90 w 180"/>
                <a:gd name="T15" fmla="*/ 168 h 180"/>
                <a:gd name="T16" fmla="*/ 168 w 180"/>
                <a:gd name="T17" fmla="*/ 90 h 180"/>
                <a:gd name="T18" fmla="*/ 90 w 180"/>
                <a:gd name="T19" fmla="*/ 12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0" h="180">
                  <a:moveTo>
                    <a:pt x="90" y="180"/>
                  </a:moveTo>
                  <a:cubicBezTo>
                    <a:pt x="40" y="180"/>
                    <a:pt x="0" y="139"/>
                    <a:pt x="0" y="90"/>
                  </a:cubicBezTo>
                  <a:cubicBezTo>
                    <a:pt x="0" y="40"/>
                    <a:pt x="40" y="0"/>
                    <a:pt x="90" y="0"/>
                  </a:cubicBezTo>
                  <a:cubicBezTo>
                    <a:pt x="139" y="0"/>
                    <a:pt x="180" y="40"/>
                    <a:pt x="180" y="90"/>
                  </a:cubicBezTo>
                  <a:cubicBezTo>
                    <a:pt x="180" y="139"/>
                    <a:pt x="139" y="180"/>
                    <a:pt x="90" y="180"/>
                  </a:cubicBezTo>
                  <a:close/>
                  <a:moveTo>
                    <a:pt x="90" y="12"/>
                  </a:moveTo>
                  <a:cubicBezTo>
                    <a:pt x="47" y="12"/>
                    <a:pt x="12" y="47"/>
                    <a:pt x="12" y="90"/>
                  </a:cubicBezTo>
                  <a:cubicBezTo>
                    <a:pt x="12" y="133"/>
                    <a:pt x="47" y="168"/>
                    <a:pt x="90" y="168"/>
                  </a:cubicBezTo>
                  <a:cubicBezTo>
                    <a:pt x="133" y="168"/>
                    <a:pt x="168" y="133"/>
                    <a:pt x="168" y="90"/>
                  </a:cubicBezTo>
                  <a:cubicBezTo>
                    <a:pt x="168" y="47"/>
                    <a:pt x="133" y="12"/>
                    <a:pt x="9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36" name="Freeform 130">
              <a:extLst>
                <a:ext uri="{FF2B5EF4-FFF2-40B4-BE49-F238E27FC236}">
                  <a16:creationId xmlns:a16="http://schemas.microsoft.com/office/drawing/2014/main" id="{74C2422C-11E4-4F6D-985D-9D39ED18D395}"/>
                </a:ext>
              </a:extLst>
            </p:cNvPr>
            <p:cNvSpPr>
              <a:spLocks/>
            </p:cNvSpPr>
            <p:nvPr/>
          </p:nvSpPr>
          <p:spPr bwMode="auto">
            <a:xfrm>
              <a:off x="1522" y="3300"/>
              <a:ext cx="124" cy="54"/>
            </a:xfrm>
            <a:custGeom>
              <a:avLst/>
              <a:gdLst>
                <a:gd name="T0" fmla="*/ 78 w 84"/>
                <a:gd name="T1" fmla="*/ 36 h 36"/>
                <a:gd name="T2" fmla="*/ 6 w 84"/>
                <a:gd name="T3" fmla="*/ 36 h 36"/>
                <a:gd name="T4" fmla="*/ 0 w 84"/>
                <a:gd name="T5" fmla="*/ 30 h 36"/>
                <a:gd name="T6" fmla="*/ 0 w 84"/>
                <a:gd name="T7" fmla="*/ 0 h 36"/>
                <a:gd name="T8" fmla="*/ 12 w 84"/>
                <a:gd name="T9" fmla="*/ 0 h 36"/>
                <a:gd name="T10" fmla="*/ 12 w 84"/>
                <a:gd name="T11" fmla="*/ 24 h 36"/>
                <a:gd name="T12" fmla="*/ 72 w 84"/>
                <a:gd name="T13" fmla="*/ 24 h 36"/>
                <a:gd name="T14" fmla="*/ 72 w 84"/>
                <a:gd name="T15" fmla="*/ 0 h 36"/>
                <a:gd name="T16" fmla="*/ 84 w 84"/>
                <a:gd name="T17" fmla="*/ 0 h 36"/>
                <a:gd name="T18" fmla="*/ 84 w 84"/>
                <a:gd name="T19" fmla="*/ 30 h 36"/>
                <a:gd name="T20" fmla="*/ 78 w 84"/>
                <a:gd name="T21"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 h="36">
                  <a:moveTo>
                    <a:pt x="78" y="36"/>
                  </a:moveTo>
                  <a:cubicBezTo>
                    <a:pt x="6" y="36"/>
                    <a:pt x="6" y="36"/>
                    <a:pt x="6" y="36"/>
                  </a:cubicBezTo>
                  <a:cubicBezTo>
                    <a:pt x="2" y="36"/>
                    <a:pt x="0" y="33"/>
                    <a:pt x="0" y="30"/>
                  </a:cubicBezTo>
                  <a:cubicBezTo>
                    <a:pt x="0" y="0"/>
                    <a:pt x="0" y="0"/>
                    <a:pt x="0" y="0"/>
                  </a:cubicBezTo>
                  <a:cubicBezTo>
                    <a:pt x="12" y="0"/>
                    <a:pt x="12" y="0"/>
                    <a:pt x="12" y="0"/>
                  </a:cubicBezTo>
                  <a:cubicBezTo>
                    <a:pt x="12" y="24"/>
                    <a:pt x="12" y="24"/>
                    <a:pt x="12" y="24"/>
                  </a:cubicBezTo>
                  <a:cubicBezTo>
                    <a:pt x="72" y="24"/>
                    <a:pt x="72" y="24"/>
                    <a:pt x="72" y="24"/>
                  </a:cubicBezTo>
                  <a:cubicBezTo>
                    <a:pt x="72" y="0"/>
                    <a:pt x="72" y="0"/>
                    <a:pt x="72" y="0"/>
                  </a:cubicBezTo>
                  <a:cubicBezTo>
                    <a:pt x="84" y="0"/>
                    <a:pt x="84" y="0"/>
                    <a:pt x="84" y="0"/>
                  </a:cubicBezTo>
                  <a:cubicBezTo>
                    <a:pt x="84" y="30"/>
                    <a:pt x="84" y="30"/>
                    <a:pt x="84" y="30"/>
                  </a:cubicBezTo>
                  <a:cubicBezTo>
                    <a:pt x="84" y="33"/>
                    <a:pt x="81" y="36"/>
                    <a:pt x="78"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37" name="Freeform 131">
              <a:extLst>
                <a:ext uri="{FF2B5EF4-FFF2-40B4-BE49-F238E27FC236}">
                  <a16:creationId xmlns:a16="http://schemas.microsoft.com/office/drawing/2014/main" id="{0DA70F42-CC2A-4F1C-99BF-6A5AB375F1FD}"/>
                </a:ext>
              </a:extLst>
            </p:cNvPr>
            <p:cNvSpPr>
              <a:spLocks noEditPoints="1"/>
            </p:cNvSpPr>
            <p:nvPr/>
          </p:nvSpPr>
          <p:spPr bwMode="auto">
            <a:xfrm>
              <a:off x="1540" y="3336"/>
              <a:ext cx="88" cy="53"/>
            </a:xfrm>
            <a:custGeom>
              <a:avLst/>
              <a:gdLst>
                <a:gd name="T0" fmla="*/ 54 w 60"/>
                <a:gd name="T1" fmla="*/ 36 h 36"/>
                <a:gd name="T2" fmla="*/ 6 w 60"/>
                <a:gd name="T3" fmla="*/ 36 h 36"/>
                <a:gd name="T4" fmla="*/ 0 w 60"/>
                <a:gd name="T5" fmla="*/ 30 h 36"/>
                <a:gd name="T6" fmla="*/ 0 w 60"/>
                <a:gd name="T7" fmla="*/ 6 h 36"/>
                <a:gd name="T8" fmla="*/ 6 w 60"/>
                <a:gd name="T9" fmla="*/ 0 h 36"/>
                <a:gd name="T10" fmla="*/ 54 w 60"/>
                <a:gd name="T11" fmla="*/ 0 h 36"/>
                <a:gd name="T12" fmla="*/ 60 w 60"/>
                <a:gd name="T13" fmla="*/ 6 h 36"/>
                <a:gd name="T14" fmla="*/ 60 w 60"/>
                <a:gd name="T15" fmla="*/ 30 h 36"/>
                <a:gd name="T16" fmla="*/ 54 w 60"/>
                <a:gd name="T17" fmla="*/ 36 h 36"/>
                <a:gd name="T18" fmla="*/ 12 w 60"/>
                <a:gd name="T19" fmla="*/ 24 h 36"/>
                <a:gd name="T20" fmla="*/ 48 w 60"/>
                <a:gd name="T21" fmla="*/ 24 h 36"/>
                <a:gd name="T22" fmla="*/ 48 w 60"/>
                <a:gd name="T23" fmla="*/ 12 h 36"/>
                <a:gd name="T24" fmla="*/ 12 w 60"/>
                <a:gd name="T25" fmla="*/ 12 h 36"/>
                <a:gd name="T26" fmla="*/ 12 w 60"/>
                <a:gd name="T27" fmla="*/ 24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36">
                  <a:moveTo>
                    <a:pt x="54" y="36"/>
                  </a:moveTo>
                  <a:cubicBezTo>
                    <a:pt x="6" y="36"/>
                    <a:pt x="6" y="36"/>
                    <a:pt x="6" y="36"/>
                  </a:cubicBezTo>
                  <a:cubicBezTo>
                    <a:pt x="2" y="36"/>
                    <a:pt x="0" y="33"/>
                    <a:pt x="0" y="30"/>
                  </a:cubicBezTo>
                  <a:cubicBezTo>
                    <a:pt x="0" y="6"/>
                    <a:pt x="0" y="6"/>
                    <a:pt x="0" y="6"/>
                  </a:cubicBezTo>
                  <a:cubicBezTo>
                    <a:pt x="0" y="3"/>
                    <a:pt x="2" y="0"/>
                    <a:pt x="6" y="0"/>
                  </a:cubicBezTo>
                  <a:cubicBezTo>
                    <a:pt x="54" y="0"/>
                    <a:pt x="54" y="0"/>
                    <a:pt x="54" y="0"/>
                  </a:cubicBezTo>
                  <a:cubicBezTo>
                    <a:pt x="57" y="0"/>
                    <a:pt x="60" y="3"/>
                    <a:pt x="60" y="6"/>
                  </a:cubicBezTo>
                  <a:cubicBezTo>
                    <a:pt x="60" y="30"/>
                    <a:pt x="60" y="30"/>
                    <a:pt x="60" y="30"/>
                  </a:cubicBezTo>
                  <a:cubicBezTo>
                    <a:pt x="60" y="33"/>
                    <a:pt x="57" y="36"/>
                    <a:pt x="54" y="36"/>
                  </a:cubicBezTo>
                  <a:close/>
                  <a:moveTo>
                    <a:pt x="12" y="24"/>
                  </a:moveTo>
                  <a:cubicBezTo>
                    <a:pt x="48" y="24"/>
                    <a:pt x="48" y="24"/>
                    <a:pt x="48" y="24"/>
                  </a:cubicBezTo>
                  <a:cubicBezTo>
                    <a:pt x="48" y="12"/>
                    <a:pt x="48" y="12"/>
                    <a:pt x="48" y="12"/>
                  </a:cubicBezTo>
                  <a:cubicBezTo>
                    <a:pt x="12" y="12"/>
                    <a:pt x="12" y="12"/>
                    <a:pt x="12" y="12"/>
                  </a:cubicBezTo>
                  <a:lnTo>
                    <a:pt x="12" y="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38" name="Freeform 132">
              <a:extLst>
                <a:ext uri="{FF2B5EF4-FFF2-40B4-BE49-F238E27FC236}">
                  <a16:creationId xmlns:a16="http://schemas.microsoft.com/office/drawing/2014/main" id="{01F63FE4-451D-4EC3-97B5-38CC5F614549}"/>
                </a:ext>
              </a:extLst>
            </p:cNvPr>
            <p:cNvSpPr>
              <a:spLocks/>
            </p:cNvSpPr>
            <p:nvPr/>
          </p:nvSpPr>
          <p:spPr bwMode="auto">
            <a:xfrm>
              <a:off x="1575" y="3371"/>
              <a:ext cx="18" cy="54"/>
            </a:xfrm>
            <a:custGeom>
              <a:avLst/>
              <a:gdLst>
                <a:gd name="T0" fmla="*/ 6 w 12"/>
                <a:gd name="T1" fmla="*/ 36 h 36"/>
                <a:gd name="T2" fmla="*/ 0 w 12"/>
                <a:gd name="T3" fmla="*/ 30 h 36"/>
                <a:gd name="T4" fmla="*/ 0 w 12"/>
                <a:gd name="T5" fmla="*/ 6 h 36"/>
                <a:gd name="T6" fmla="*/ 6 w 12"/>
                <a:gd name="T7" fmla="*/ 0 h 36"/>
                <a:gd name="T8" fmla="*/ 12 w 12"/>
                <a:gd name="T9" fmla="*/ 6 h 36"/>
                <a:gd name="T10" fmla="*/ 12 w 12"/>
                <a:gd name="T11" fmla="*/ 30 h 36"/>
                <a:gd name="T12" fmla="*/ 6 w 12"/>
                <a:gd name="T13" fmla="*/ 36 h 36"/>
              </a:gdLst>
              <a:ahLst/>
              <a:cxnLst>
                <a:cxn ang="0">
                  <a:pos x="T0" y="T1"/>
                </a:cxn>
                <a:cxn ang="0">
                  <a:pos x="T2" y="T3"/>
                </a:cxn>
                <a:cxn ang="0">
                  <a:pos x="T4" y="T5"/>
                </a:cxn>
                <a:cxn ang="0">
                  <a:pos x="T6" y="T7"/>
                </a:cxn>
                <a:cxn ang="0">
                  <a:pos x="T8" y="T9"/>
                </a:cxn>
                <a:cxn ang="0">
                  <a:pos x="T10" y="T11"/>
                </a:cxn>
                <a:cxn ang="0">
                  <a:pos x="T12" y="T13"/>
                </a:cxn>
              </a:cxnLst>
              <a:rect l="0" t="0" r="r" b="b"/>
              <a:pathLst>
                <a:path w="12" h="36">
                  <a:moveTo>
                    <a:pt x="6" y="36"/>
                  </a:moveTo>
                  <a:cubicBezTo>
                    <a:pt x="2" y="36"/>
                    <a:pt x="0" y="33"/>
                    <a:pt x="0" y="30"/>
                  </a:cubicBezTo>
                  <a:cubicBezTo>
                    <a:pt x="0" y="6"/>
                    <a:pt x="0" y="6"/>
                    <a:pt x="0" y="6"/>
                  </a:cubicBezTo>
                  <a:cubicBezTo>
                    <a:pt x="0" y="3"/>
                    <a:pt x="2" y="0"/>
                    <a:pt x="6" y="0"/>
                  </a:cubicBezTo>
                  <a:cubicBezTo>
                    <a:pt x="9" y="0"/>
                    <a:pt x="12" y="3"/>
                    <a:pt x="12" y="6"/>
                  </a:cubicBezTo>
                  <a:cubicBezTo>
                    <a:pt x="12" y="30"/>
                    <a:pt x="12" y="30"/>
                    <a:pt x="12" y="30"/>
                  </a:cubicBezTo>
                  <a:cubicBezTo>
                    <a:pt x="12" y="33"/>
                    <a:pt x="9" y="36"/>
                    <a:pt x="6"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39" name="Freeform 133">
              <a:extLst>
                <a:ext uri="{FF2B5EF4-FFF2-40B4-BE49-F238E27FC236}">
                  <a16:creationId xmlns:a16="http://schemas.microsoft.com/office/drawing/2014/main" id="{47ACEA60-26C6-45B2-B180-6320CD680425}"/>
                </a:ext>
              </a:extLst>
            </p:cNvPr>
            <p:cNvSpPr>
              <a:spLocks/>
            </p:cNvSpPr>
            <p:nvPr/>
          </p:nvSpPr>
          <p:spPr bwMode="auto">
            <a:xfrm>
              <a:off x="1575" y="2998"/>
              <a:ext cx="18" cy="36"/>
            </a:xfrm>
            <a:custGeom>
              <a:avLst/>
              <a:gdLst>
                <a:gd name="T0" fmla="*/ 6 w 12"/>
                <a:gd name="T1" fmla="*/ 24 h 24"/>
                <a:gd name="T2" fmla="*/ 0 w 12"/>
                <a:gd name="T3" fmla="*/ 18 h 24"/>
                <a:gd name="T4" fmla="*/ 0 w 12"/>
                <a:gd name="T5" fmla="*/ 6 h 24"/>
                <a:gd name="T6" fmla="*/ 6 w 12"/>
                <a:gd name="T7" fmla="*/ 0 h 24"/>
                <a:gd name="T8" fmla="*/ 12 w 12"/>
                <a:gd name="T9" fmla="*/ 6 h 24"/>
                <a:gd name="T10" fmla="*/ 12 w 12"/>
                <a:gd name="T11" fmla="*/ 18 h 24"/>
                <a:gd name="T12" fmla="*/ 6 w 12"/>
                <a:gd name="T13" fmla="*/ 24 h 24"/>
              </a:gdLst>
              <a:ahLst/>
              <a:cxnLst>
                <a:cxn ang="0">
                  <a:pos x="T0" y="T1"/>
                </a:cxn>
                <a:cxn ang="0">
                  <a:pos x="T2" y="T3"/>
                </a:cxn>
                <a:cxn ang="0">
                  <a:pos x="T4" y="T5"/>
                </a:cxn>
                <a:cxn ang="0">
                  <a:pos x="T6" y="T7"/>
                </a:cxn>
                <a:cxn ang="0">
                  <a:pos x="T8" y="T9"/>
                </a:cxn>
                <a:cxn ang="0">
                  <a:pos x="T10" y="T11"/>
                </a:cxn>
                <a:cxn ang="0">
                  <a:pos x="T12" y="T13"/>
                </a:cxn>
              </a:cxnLst>
              <a:rect l="0" t="0" r="r" b="b"/>
              <a:pathLst>
                <a:path w="12" h="24">
                  <a:moveTo>
                    <a:pt x="6" y="24"/>
                  </a:moveTo>
                  <a:cubicBezTo>
                    <a:pt x="2" y="24"/>
                    <a:pt x="0" y="21"/>
                    <a:pt x="0" y="18"/>
                  </a:cubicBezTo>
                  <a:cubicBezTo>
                    <a:pt x="0" y="6"/>
                    <a:pt x="0" y="6"/>
                    <a:pt x="0" y="6"/>
                  </a:cubicBezTo>
                  <a:cubicBezTo>
                    <a:pt x="0" y="3"/>
                    <a:pt x="2" y="0"/>
                    <a:pt x="6" y="0"/>
                  </a:cubicBezTo>
                  <a:cubicBezTo>
                    <a:pt x="9" y="0"/>
                    <a:pt x="12" y="3"/>
                    <a:pt x="12" y="6"/>
                  </a:cubicBezTo>
                  <a:cubicBezTo>
                    <a:pt x="12" y="18"/>
                    <a:pt x="12" y="18"/>
                    <a:pt x="12" y="18"/>
                  </a:cubicBezTo>
                  <a:cubicBezTo>
                    <a:pt x="12" y="21"/>
                    <a:pt x="9" y="24"/>
                    <a:pt x="6"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40" name="Freeform 134">
              <a:extLst>
                <a:ext uri="{FF2B5EF4-FFF2-40B4-BE49-F238E27FC236}">
                  <a16:creationId xmlns:a16="http://schemas.microsoft.com/office/drawing/2014/main" id="{DC5A50F1-D89C-4063-97EC-479204BC6E44}"/>
                </a:ext>
              </a:extLst>
            </p:cNvPr>
            <p:cNvSpPr>
              <a:spLocks/>
            </p:cNvSpPr>
            <p:nvPr/>
          </p:nvSpPr>
          <p:spPr bwMode="auto">
            <a:xfrm>
              <a:off x="1686" y="3049"/>
              <a:ext cx="33" cy="31"/>
            </a:xfrm>
            <a:custGeom>
              <a:avLst/>
              <a:gdLst>
                <a:gd name="T0" fmla="*/ 7 w 22"/>
                <a:gd name="T1" fmla="*/ 21 h 21"/>
                <a:gd name="T2" fmla="*/ 3 w 22"/>
                <a:gd name="T3" fmla="*/ 20 h 21"/>
                <a:gd name="T4" fmla="*/ 3 w 22"/>
                <a:gd name="T5" fmla="*/ 11 h 21"/>
                <a:gd name="T6" fmla="*/ 11 w 22"/>
                <a:gd name="T7" fmla="*/ 3 h 21"/>
                <a:gd name="T8" fmla="*/ 20 w 22"/>
                <a:gd name="T9" fmla="*/ 3 h 21"/>
                <a:gd name="T10" fmla="*/ 20 w 22"/>
                <a:gd name="T11" fmla="*/ 11 h 21"/>
                <a:gd name="T12" fmla="*/ 11 w 22"/>
                <a:gd name="T13" fmla="*/ 20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1"/>
                    <a:pt x="3" y="20"/>
                  </a:cubicBezTo>
                  <a:cubicBezTo>
                    <a:pt x="0" y="17"/>
                    <a:pt x="0" y="14"/>
                    <a:pt x="3" y="11"/>
                  </a:cubicBezTo>
                  <a:cubicBezTo>
                    <a:pt x="11" y="3"/>
                    <a:pt x="11" y="3"/>
                    <a:pt x="11" y="3"/>
                  </a:cubicBezTo>
                  <a:cubicBezTo>
                    <a:pt x="14" y="0"/>
                    <a:pt x="17" y="0"/>
                    <a:pt x="20" y="3"/>
                  </a:cubicBezTo>
                  <a:cubicBezTo>
                    <a:pt x="22" y="5"/>
                    <a:pt x="22" y="9"/>
                    <a:pt x="20" y="11"/>
                  </a:cubicBezTo>
                  <a:cubicBezTo>
                    <a:pt x="11" y="20"/>
                    <a:pt x="11" y="20"/>
                    <a:pt x="11" y="20"/>
                  </a:cubicBezTo>
                  <a:cubicBezTo>
                    <a:pt x="10" y="21"/>
                    <a:pt x="9"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41" name="Freeform 135">
              <a:extLst>
                <a:ext uri="{FF2B5EF4-FFF2-40B4-BE49-F238E27FC236}">
                  <a16:creationId xmlns:a16="http://schemas.microsoft.com/office/drawing/2014/main" id="{9298C98A-E1F0-4B5F-9F56-0F31B93CE296}"/>
                </a:ext>
              </a:extLst>
            </p:cNvPr>
            <p:cNvSpPr>
              <a:spLocks/>
            </p:cNvSpPr>
            <p:nvPr/>
          </p:nvSpPr>
          <p:spPr bwMode="auto">
            <a:xfrm>
              <a:off x="1735" y="3176"/>
              <a:ext cx="36" cy="18"/>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42" name="Freeform 136">
              <a:extLst>
                <a:ext uri="{FF2B5EF4-FFF2-40B4-BE49-F238E27FC236}">
                  <a16:creationId xmlns:a16="http://schemas.microsoft.com/office/drawing/2014/main" id="{776D1B26-00CD-45E9-ABD2-1E9644AAEAFB}"/>
                </a:ext>
              </a:extLst>
            </p:cNvPr>
            <p:cNvSpPr>
              <a:spLocks/>
            </p:cNvSpPr>
            <p:nvPr/>
          </p:nvSpPr>
          <p:spPr bwMode="auto">
            <a:xfrm>
              <a:off x="1686" y="3288"/>
              <a:ext cx="33" cy="31"/>
            </a:xfrm>
            <a:custGeom>
              <a:avLst/>
              <a:gdLst>
                <a:gd name="T0" fmla="*/ 15 w 22"/>
                <a:gd name="T1" fmla="*/ 21 h 21"/>
                <a:gd name="T2" fmla="*/ 11 w 22"/>
                <a:gd name="T3" fmla="*/ 19 h 21"/>
                <a:gd name="T4" fmla="*/ 3 w 22"/>
                <a:gd name="T5" fmla="*/ 10 h 21"/>
                <a:gd name="T6" fmla="*/ 3 w 22"/>
                <a:gd name="T7" fmla="*/ 2 h 21"/>
                <a:gd name="T8" fmla="*/ 11 w 22"/>
                <a:gd name="T9" fmla="*/ 2 h 21"/>
                <a:gd name="T10" fmla="*/ 20 w 22"/>
                <a:gd name="T11" fmla="*/ 10 h 21"/>
                <a:gd name="T12" fmla="*/ 20 w 22"/>
                <a:gd name="T13" fmla="*/ 19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0"/>
                    <a:pt x="11" y="19"/>
                  </a:cubicBezTo>
                  <a:cubicBezTo>
                    <a:pt x="3" y="10"/>
                    <a:pt x="3" y="10"/>
                    <a:pt x="3" y="10"/>
                  </a:cubicBezTo>
                  <a:cubicBezTo>
                    <a:pt x="0" y="8"/>
                    <a:pt x="0" y="4"/>
                    <a:pt x="3" y="2"/>
                  </a:cubicBezTo>
                  <a:cubicBezTo>
                    <a:pt x="5" y="0"/>
                    <a:pt x="9" y="0"/>
                    <a:pt x="11" y="2"/>
                  </a:cubicBezTo>
                  <a:cubicBezTo>
                    <a:pt x="20" y="10"/>
                    <a:pt x="20" y="10"/>
                    <a:pt x="20" y="10"/>
                  </a:cubicBezTo>
                  <a:cubicBezTo>
                    <a:pt x="22" y="13"/>
                    <a:pt x="22" y="17"/>
                    <a:pt x="20" y="19"/>
                  </a:cubicBezTo>
                  <a:cubicBezTo>
                    <a:pt x="19" y="20"/>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43" name="Freeform 137">
              <a:extLst>
                <a:ext uri="{FF2B5EF4-FFF2-40B4-BE49-F238E27FC236}">
                  <a16:creationId xmlns:a16="http://schemas.microsoft.com/office/drawing/2014/main" id="{FFDA2049-4607-4ACC-9128-5D3B7CE94F9D}"/>
                </a:ext>
              </a:extLst>
            </p:cNvPr>
            <p:cNvSpPr>
              <a:spLocks/>
            </p:cNvSpPr>
            <p:nvPr/>
          </p:nvSpPr>
          <p:spPr bwMode="auto">
            <a:xfrm>
              <a:off x="1448" y="3049"/>
              <a:ext cx="32" cy="31"/>
            </a:xfrm>
            <a:custGeom>
              <a:avLst/>
              <a:gdLst>
                <a:gd name="T0" fmla="*/ 15 w 22"/>
                <a:gd name="T1" fmla="*/ 21 h 21"/>
                <a:gd name="T2" fmla="*/ 11 w 22"/>
                <a:gd name="T3" fmla="*/ 20 h 21"/>
                <a:gd name="T4" fmla="*/ 3 w 22"/>
                <a:gd name="T5" fmla="*/ 11 h 21"/>
                <a:gd name="T6" fmla="*/ 3 w 22"/>
                <a:gd name="T7" fmla="*/ 3 h 21"/>
                <a:gd name="T8" fmla="*/ 11 w 22"/>
                <a:gd name="T9" fmla="*/ 3 h 21"/>
                <a:gd name="T10" fmla="*/ 20 w 22"/>
                <a:gd name="T11" fmla="*/ 11 h 21"/>
                <a:gd name="T12" fmla="*/ 20 w 22"/>
                <a:gd name="T13" fmla="*/ 20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1"/>
                    <a:pt x="11" y="20"/>
                  </a:cubicBezTo>
                  <a:cubicBezTo>
                    <a:pt x="3" y="11"/>
                    <a:pt x="3" y="11"/>
                    <a:pt x="3" y="11"/>
                  </a:cubicBezTo>
                  <a:cubicBezTo>
                    <a:pt x="0" y="9"/>
                    <a:pt x="0" y="5"/>
                    <a:pt x="3" y="3"/>
                  </a:cubicBezTo>
                  <a:cubicBezTo>
                    <a:pt x="5" y="0"/>
                    <a:pt x="9" y="0"/>
                    <a:pt x="11" y="3"/>
                  </a:cubicBezTo>
                  <a:cubicBezTo>
                    <a:pt x="20" y="11"/>
                    <a:pt x="20" y="11"/>
                    <a:pt x="20" y="11"/>
                  </a:cubicBezTo>
                  <a:cubicBezTo>
                    <a:pt x="22" y="14"/>
                    <a:pt x="22" y="17"/>
                    <a:pt x="20" y="20"/>
                  </a:cubicBezTo>
                  <a:cubicBezTo>
                    <a:pt x="18" y="21"/>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44" name="Freeform 138">
              <a:extLst>
                <a:ext uri="{FF2B5EF4-FFF2-40B4-BE49-F238E27FC236}">
                  <a16:creationId xmlns:a16="http://schemas.microsoft.com/office/drawing/2014/main" id="{4F98A0BF-D376-4A1B-9913-AB470150725C}"/>
                </a:ext>
              </a:extLst>
            </p:cNvPr>
            <p:cNvSpPr>
              <a:spLocks/>
            </p:cNvSpPr>
            <p:nvPr/>
          </p:nvSpPr>
          <p:spPr bwMode="auto">
            <a:xfrm>
              <a:off x="1398" y="3176"/>
              <a:ext cx="35" cy="18"/>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45" name="Freeform 139">
              <a:extLst>
                <a:ext uri="{FF2B5EF4-FFF2-40B4-BE49-F238E27FC236}">
                  <a16:creationId xmlns:a16="http://schemas.microsoft.com/office/drawing/2014/main" id="{AFCA150D-7F21-478B-BCEA-FFEEF4443C02}"/>
                </a:ext>
              </a:extLst>
            </p:cNvPr>
            <p:cNvSpPr>
              <a:spLocks/>
            </p:cNvSpPr>
            <p:nvPr/>
          </p:nvSpPr>
          <p:spPr bwMode="auto">
            <a:xfrm>
              <a:off x="1448" y="3288"/>
              <a:ext cx="32" cy="31"/>
            </a:xfrm>
            <a:custGeom>
              <a:avLst/>
              <a:gdLst>
                <a:gd name="T0" fmla="*/ 7 w 22"/>
                <a:gd name="T1" fmla="*/ 21 h 21"/>
                <a:gd name="T2" fmla="*/ 3 w 22"/>
                <a:gd name="T3" fmla="*/ 19 h 21"/>
                <a:gd name="T4" fmla="*/ 3 w 22"/>
                <a:gd name="T5" fmla="*/ 10 h 21"/>
                <a:gd name="T6" fmla="*/ 11 w 22"/>
                <a:gd name="T7" fmla="*/ 2 h 21"/>
                <a:gd name="T8" fmla="*/ 20 w 22"/>
                <a:gd name="T9" fmla="*/ 2 h 21"/>
                <a:gd name="T10" fmla="*/ 20 w 22"/>
                <a:gd name="T11" fmla="*/ 10 h 21"/>
                <a:gd name="T12" fmla="*/ 11 w 22"/>
                <a:gd name="T13" fmla="*/ 19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0"/>
                    <a:pt x="3" y="19"/>
                  </a:cubicBezTo>
                  <a:cubicBezTo>
                    <a:pt x="0" y="17"/>
                    <a:pt x="0" y="13"/>
                    <a:pt x="3" y="10"/>
                  </a:cubicBezTo>
                  <a:cubicBezTo>
                    <a:pt x="11" y="2"/>
                    <a:pt x="11" y="2"/>
                    <a:pt x="11" y="2"/>
                  </a:cubicBezTo>
                  <a:cubicBezTo>
                    <a:pt x="13" y="0"/>
                    <a:pt x="17" y="0"/>
                    <a:pt x="20" y="2"/>
                  </a:cubicBezTo>
                  <a:cubicBezTo>
                    <a:pt x="22" y="4"/>
                    <a:pt x="22" y="8"/>
                    <a:pt x="20" y="10"/>
                  </a:cubicBezTo>
                  <a:cubicBezTo>
                    <a:pt x="11" y="19"/>
                    <a:pt x="11" y="19"/>
                    <a:pt x="11" y="19"/>
                  </a:cubicBezTo>
                  <a:cubicBezTo>
                    <a:pt x="10" y="20"/>
                    <a:pt x="8"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sp>
          <p:nvSpPr>
            <p:cNvPr id="46" name="Freeform 140">
              <a:extLst>
                <a:ext uri="{FF2B5EF4-FFF2-40B4-BE49-F238E27FC236}">
                  <a16:creationId xmlns:a16="http://schemas.microsoft.com/office/drawing/2014/main" id="{25D08003-9015-4BF2-9FFD-6F78758893F1}"/>
                </a:ext>
              </a:extLst>
            </p:cNvPr>
            <p:cNvSpPr>
              <a:spLocks noEditPoints="1"/>
            </p:cNvSpPr>
            <p:nvPr/>
          </p:nvSpPr>
          <p:spPr bwMode="auto">
            <a:xfrm>
              <a:off x="1504" y="3176"/>
              <a:ext cx="160" cy="133"/>
            </a:xfrm>
            <a:custGeom>
              <a:avLst/>
              <a:gdLst>
                <a:gd name="T0" fmla="*/ 60 w 108"/>
                <a:gd name="T1" fmla="*/ 90 h 90"/>
                <a:gd name="T2" fmla="*/ 58 w 108"/>
                <a:gd name="T3" fmla="*/ 90 h 90"/>
                <a:gd name="T4" fmla="*/ 54 w 108"/>
                <a:gd name="T5" fmla="*/ 84 h 90"/>
                <a:gd name="T6" fmla="*/ 49 w 108"/>
                <a:gd name="T7" fmla="*/ 90 h 90"/>
                <a:gd name="T8" fmla="*/ 42 w 108"/>
                <a:gd name="T9" fmla="*/ 85 h 90"/>
                <a:gd name="T10" fmla="*/ 30 w 108"/>
                <a:gd name="T11" fmla="*/ 36 h 90"/>
                <a:gd name="T12" fmla="*/ 18 w 108"/>
                <a:gd name="T13" fmla="*/ 36 h 90"/>
                <a:gd name="T14" fmla="*/ 0 w 108"/>
                <a:gd name="T15" fmla="*/ 18 h 90"/>
                <a:gd name="T16" fmla="*/ 18 w 108"/>
                <a:gd name="T17" fmla="*/ 0 h 90"/>
                <a:gd name="T18" fmla="*/ 38 w 108"/>
                <a:gd name="T19" fmla="*/ 16 h 90"/>
                <a:gd name="T20" fmla="*/ 40 w 108"/>
                <a:gd name="T21" fmla="*/ 24 h 90"/>
                <a:gd name="T22" fmla="*/ 67 w 108"/>
                <a:gd name="T23" fmla="*/ 24 h 90"/>
                <a:gd name="T24" fmla="*/ 69 w 108"/>
                <a:gd name="T25" fmla="*/ 16 h 90"/>
                <a:gd name="T26" fmla="*/ 90 w 108"/>
                <a:gd name="T27" fmla="*/ 0 h 90"/>
                <a:gd name="T28" fmla="*/ 108 w 108"/>
                <a:gd name="T29" fmla="*/ 18 h 90"/>
                <a:gd name="T30" fmla="*/ 90 w 108"/>
                <a:gd name="T31" fmla="*/ 36 h 90"/>
                <a:gd name="T32" fmla="*/ 77 w 108"/>
                <a:gd name="T33" fmla="*/ 36 h 90"/>
                <a:gd name="T34" fmla="*/ 65 w 108"/>
                <a:gd name="T35" fmla="*/ 85 h 90"/>
                <a:gd name="T36" fmla="*/ 60 w 108"/>
                <a:gd name="T37" fmla="*/ 90 h 90"/>
                <a:gd name="T38" fmla="*/ 43 w 108"/>
                <a:gd name="T39" fmla="*/ 36 h 90"/>
                <a:gd name="T40" fmla="*/ 53 w 108"/>
                <a:gd name="T41" fmla="*/ 82 h 90"/>
                <a:gd name="T42" fmla="*/ 54 w 108"/>
                <a:gd name="T43" fmla="*/ 84 h 90"/>
                <a:gd name="T44" fmla="*/ 54 w 108"/>
                <a:gd name="T45" fmla="*/ 82 h 90"/>
                <a:gd name="T46" fmla="*/ 65 w 108"/>
                <a:gd name="T47" fmla="*/ 36 h 90"/>
                <a:gd name="T48" fmla="*/ 43 w 108"/>
                <a:gd name="T49" fmla="*/ 36 h 90"/>
                <a:gd name="T50" fmla="*/ 80 w 108"/>
                <a:gd name="T51" fmla="*/ 24 h 90"/>
                <a:gd name="T52" fmla="*/ 90 w 108"/>
                <a:gd name="T53" fmla="*/ 24 h 90"/>
                <a:gd name="T54" fmla="*/ 96 w 108"/>
                <a:gd name="T55" fmla="*/ 18 h 90"/>
                <a:gd name="T56" fmla="*/ 90 w 108"/>
                <a:gd name="T57" fmla="*/ 12 h 90"/>
                <a:gd name="T58" fmla="*/ 81 w 108"/>
                <a:gd name="T59" fmla="*/ 19 h 90"/>
                <a:gd name="T60" fmla="*/ 80 w 108"/>
                <a:gd name="T61" fmla="*/ 24 h 90"/>
                <a:gd name="T62" fmla="*/ 18 w 108"/>
                <a:gd name="T63" fmla="*/ 12 h 90"/>
                <a:gd name="T64" fmla="*/ 12 w 108"/>
                <a:gd name="T65" fmla="*/ 18 h 90"/>
                <a:gd name="T66" fmla="*/ 18 w 108"/>
                <a:gd name="T67" fmla="*/ 24 h 90"/>
                <a:gd name="T68" fmla="*/ 28 w 108"/>
                <a:gd name="T69" fmla="*/ 24 h 90"/>
                <a:gd name="T70" fmla="*/ 26 w 108"/>
                <a:gd name="T71" fmla="*/ 19 h 90"/>
                <a:gd name="T72" fmla="*/ 18 w 108"/>
                <a:gd name="T73" fmla="*/ 1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8" h="90">
                  <a:moveTo>
                    <a:pt x="60" y="90"/>
                  </a:moveTo>
                  <a:cubicBezTo>
                    <a:pt x="59" y="90"/>
                    <a:pt x="59" y="90"/>
                    <a:pt x="58" y="90"/>
                  </a:cubicBezTo>
                  <a:cubicBezTo>
                    <a:pt x="56" y="89"/>
                    <a:pt x="54" y="87"/>
                    <a:pt x="54" y="84"/>
                  </a:cubicBezTo>
                  <a:cubicBezTo>
                    <a:pt x="54" y="87"/>
                    <a:pt x="52" y="89"/>
                    <a:pt x="49" y="90"/>
                  </a:cubicBezTo>
                  <a:cubicBezTo>
                    <a:pt x="46" y="90"/>
                    <a:pt x="43" y="88"/>
                    <a:pt x="42" y="85"/>
                  </a:cubicBezTo>
                  <a:cubicBezTo>
                    <a:pt x="30" y="36"/>
                    <a:pt x="30" y="36"/>
                    <a:pt x="30" y="36"/>
                  </a:cubicBezTo>
                  <a:cubicBezTo>
                    <a:pt x="18" y="36"/>
                    <a:pt x="18" y="36"/>
                    <a:pt x="18" y="36"/>
                  </a:cubicBezTo>
                  <a:cubicBezTo>
                    <a:pt x="8" y="36"/>
                    <a:pt x="0" y="28"/>
                    <a:pt x="0" y="18"/>
                  </a:cubicBezTo>
                  <a:cubicBezTo>
                    <a:pt x="0" y="8"/>
                    <a:pt x="8" y="0"/>
                    <a:pt x="18" y="0"/>
                  </a:cubicBezTo>
                  <a:cubicBezTo>
                    <a:pt x="28" y="0"/>
                    <a:pt x="36" y="7"/>
                    <a:pt x="38" y="16"/>
                  </a:cubicBezTo>
                  <a:cubicBezTo>
                    <a:pt x="40" y="24"/>
                    <a:pt x="40" y="24"/>
                    <a:pt x="40" y="24"/>
                  </a:cubicBezTo>
                  <a:cubicBezTo>
                    <a:pt x="67" y="24"/>
                    <a:pt x="67" y="24"/>
                    <a:pt x="67" y="24"/>
                  </a:cubicBezTo>
                  <a:cubicBezTo>
                    <a:pt x="69" y="16"/>
                    <a:pt x="69" y="16"/>
                    <a:pt x="69" y="16"/>
                  </a:cubicBezTo>
                  <a:cubicBezTo>
                    <a:pt x="71" y="7"/>
                    <a:pt x="80" y="0"/>
                    <a:pt x="90" y="0"/>
                  </a:cubicBezTo>
                  <a:cubicBezTo>
                    <a:pt x="100" y="0"/>
                    <a:pt x="108" y="8"/>
                    <a:pt x="108" y="18"/>
                  </a:cubicBezTo>
                  <a:cubicBezTo>
                    <a:pt x="108" y="28"/>
                    <a:pt x="100" y="36"/>
                    <a:pt x="90" y="36"/>
                  </a:cubicBezTo>
                  <a:cubicBezTo>
                    <a:pt x="77" y="36"/>
                    <a:pt x="77" y="36"/>
                    <a:pt x="77" y="36"/>
                  </a:cubicBezTo>
                  <a:cubicBezTo>
                    <a:pt x="65" y="85"/>
                    <a:pt x="65" y="85"/>
                    <a:pt x="65" y="85"/>
                  </a:cubicBezTo>
                  <a:cubicBezTo>
                    <a:pt x="65" y="88"/>
                    <a:pt x="62" y="90"/>
                    <a:pt x="60" y="90"/>
                  </a:cubicBezTo>
                  <a:close/>
                  <a:moveTo>
                    <a:pt x="43" y="36"/>
                  </a:moveTo>
                  <a:cubicBezTo>
                    <a:pt x="53" y="82"/>
                    <a:pt x="53" y="82"/>
                    <a:pt x="53" y="82"/>
                  </a:cubicBezTo>
                  <a:cubicBezTo>
                    <a:pt x="54" y="83"/>
                    <a:pt x="54" y="83"/>
                    <a:pt x="54" y="84"/>
                  </a:cubicBezTo>
                  <a:cubicBezTo>
                    <a:pt x="54" y="83"/>
                    <a:pt x="54" y="83"/>
                    <a:pt x="54" y="82"/>
                  </a:cubicBezTo>
                  <a:cubicBezTo>
                    <a:pt x="65" y="36"/>
                    <a:pt x="65" y="36"/>
                    <a:pt x="65" y="36"/>
                  </a:cubicBezTo>
                  <a:lnTo>
                    <a:pt x="43" y="36"/>
                  </a:lnTo>
                  <a:close/>
                  <a:moveTo>
                    <a:pt x="80" y="24"/>
                  </a:moveTo>
                  <a:cubicBezTo>
                    <a:pt x="90" y="24"/>
                    <a:pt x="90" y="24"/>
                    <a:pt x="90" y="24"/>
                  </a:cubicBezTo>
                  <a:cubicBezTo>
                    <a:pt x="93" y="24"/>
                    <a:pt x="96" y="21"/>
                    <a:pt x="96" y="18"/>
                  </a:cubicBezTo>
                  <a:cubicBezTo>
                    <a:pt x="96" y="15"/>
                    <a:pt x="93" y="12"/>
                    <a:pt x="90" y="12"/>
                  </a:cubicBezTo>
                  <a:cubicBezTo>
                    <a:pt x="85" y="12"/>
                    <a:pt x="82" y="15"/>
                    <a:pt x="81" y="19"/>
                  </a:cubicBezTo>
                  <a:lnTo>
                    <a:pt x="80" y="24"/>
                  </a:lnTo>
                  <a:close/>
                  <a:moveTo>
                    <a:pt x="18" y="12"/>
                  </a:moveTo>
                  <a:cubicBezTo>
                    <a:pt x="14" y="12"/>
                    <a:pt x="12" y="15"/>
                    <a:pt x="12" y="18"/>
                  </a:cubicBezTo>
                  <a:cubicBezTo>
                    <a:pt x="12" y="21"/>
                    <a:pt x="14" y="24"/>
                    <a:pt x="18" y="24"/>
                  </a:cubicBezTo>
                  <a:cubicBezTo>
                    <a:pt x="28" y="24"/>
                    <a:pt x="28" y="24"/>
                    <a:pt x="28" y="24"/>
                  </a:cubicBezTo>
                  <a:cubicBezTo>
                    <a:pt x="26" y="19"/>
                    <a:pt x="26" y="19"/>
                    <a:pt x="26" y="19"/>
                  </a:cubicBezTo>
                  <a:cubicBezTo>
                    <a:pt x="26" y="15"/>
                    <a:pt x="22"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Verdana"/>
                <a:ea typeface="+mn-ea"/>
                <a:cs typeface="+mn-cs"/>
              </a:endParaRPr>
            </a:p>
          </p:txBody>
        </p:sp>
      </p:grpSp>
    </p:spTree>
    <p:extLst>
      <p:ext uri="{BB962C8B-B14F-4D97-AF65-F5344CB8AC3E}">
        <p14:creationId xmlns:p14="http://schemas.microsoft.com/office/powerpoint/2010/main" val="3676246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08F21269-F481-4AEB-97F6-D9BB51C3D30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663" imgH="664" progId="TCLayout.ActiveDocument.1">
                  <p:embed/>
                </p:oleObj>
              </mc:Choice>
              <mc:Fallback>
                <p:oleObj name="think-cell Slide" r:id="rId5" imgW="663" imgH="664" progId="TCLayout.ActiveDocument.1">
                  <p:embed/>
                  <p:pic>
                    <p:nvPicPr>
                      <p:cNvPr id="7" name="Object 6" hidden="1">
                        <a:extLst>
                          <a:ext uri="{FF2B5EF4-FFF2-40B4-BE49-F238E27FC236}">
                            <a16:creationId xmlns:a16="http://schemas.microsoft.com/office/drawing/2014/main" id="{08F21269-F481-4AEB-97F6-D9BB51C3D300}"/>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16CE2544-1590-42EB-B419-BBD68A9D25AD}"/>
              </a:ext>
            </a:extLst>
          </p:cNvPr>
          <p:cNvSpPr/>
          <p:nvPr>
            <p:custDataLst>
              <p:tags r:id="rId2"/>
            </p:custDataLst>
          </p:nvPr>
        </p:nvSpPr>
        <p:spPr>
          <a:xfrm>
            <a:off x="0" y="0"/>
            <a:ext cx="158750" cy="1587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vert="horz" wrap="none" lIns="0" tIns="0" rIns="0" bIns="0" numCol="1" spcCol="0" rtlCol="0" anchor="ctr" anchorCtr="0">
            <a:noAutofit/>
          </a:bodyPr>
          <a:lstStyle/>
          <a:p>
            <a:endParaRPr lang="en-US" sz="2800" b="1" dirty="0">
              <a:solidFill>
                <a:schemeClr val="tx1"/>
              </a:solidFill>
              <a:latin typeface="Corbel" panose="020B0503020204020204" pitchFamily="34" charset="0"/>
              <a:ea typeface="+mj-ea"/>
              <a:cs typeface="+mj-cs"/>
              <a:sym typeface="Corbel" panose="020B0503020204020204" pitchFamily="34" charset="0"/>
            </a:endParaRPr>
          </a:p>
        </p:txBody>
      </p:sp>
      <p:sp>
        <p:nvSpPr>
          <p:cNvPr id="2" name="Text Placeholder 1">
            <a:extLst>
              <a:ext uri="{FF2B5EF4-FFF2-40B4-BE49-F238E27FC236}">
                <a16:creationId xmlns:a16="http://schemas.microsoft.com/office/drawing/2014/main" id="{56C0DD66-3F07-4E41-8C2A-727E0B7A8293}"/>
              </a:ext>
            </a:extLst>
          </p:cNvPr>
          <p:cNvSpPr>
            <a:spLocks noGrp="1"/>
          </p:cNvSpPr>
          <p:nvPr>
            <p:ph type="body" sz="quarter" idx="14"/>
          </p:nvPr>
        </p:nvSpPr>
        <p:spPr>
          <a:xfrm>
            <a:off x="656762" y="859400"/>
            <a:ext cx="10843690" cy="262467"/>
          </a:xfrm>
        </p:spPr>
        <p:txBody>
          <a:bodyPr/>
          <a:lstStyle/>
          <a:p>
            <a:r>
              <a:rPr lang="en-US" dirty="0"/>
              <a:t>Tool</a:t>
            </a:r>
          </a:p>
        </p:txBody>
      </p:sp>
      <p:sp>
        <p:nvSpPr>
          <p:cNvPr id="3" name="Title 2">
            <a:extLst>
              <a:ext uri="{FF2B5EF4-FFF2-40B4-BE49-F238E27FC236}">
                <a16:creationId xmlns:a16="http://schemas.microsoft.com/office/drawing/2014/main" id="{448DDAC8-2981-4752-98D9-D03F6C56ABB5}"/>
              </a:ext>
            </a:extLst>
          </p:cNvPr>
          <p:cNvSpPr>
            <a:spLocks noGrp="1"/>
          </p:cNvSpPr>
          <p:nvPr>
            <p:ph type="title"/>
          </p:nvPr>
        </p:nvSpPr>
        <p:spPr/>
        <p:txBody>
          <a:bodyPr/>
          <a:lstStyle/>
          <a:p>
            <a:r>
              <a:rPr lang="en-US" dirty="0"/>
              <a:t>Business model development toolkit</a:t>
            </a:r>
          </a:p>
        </p:txBody>
      </p:sp>
      <p:sp>
        <p:nvSpPr>
          <p:cNvPr id="220" name="Rectangle 219">
            <a:extLst>
              <a:ext uri="{FF2B5EF4-FFF2-40B4-BE49-F238E27FC236}">
                <a16:creationId xmlns:a16="http://schemas.microsoft.com/office/drawing/2014/main" id="{882B7509-6FEB-4740-B41F-5F178CDE8CF5}"/>
              </a:ext>
            </a:extLst>
          </p:cNvPr>
          <p:cNvSpPr/>
          <p:nvPr/>
        </p:nvSpPr>
        <p:spPr bwMode="auto">
          <a:xfrm>
            <a:off x="-297120" y="1604903"/>
            <a:ext cx="180000" cy="180000"/>
          </a:xfrm>
          <a:prstGeom prst="rect">
            <a:avLst/>
          </a:prstGeom>
          <a:solidFill>
            <a:schemeClr val="bg1">
              <a:lumMod val="85000"/>
            </a:schemeClr>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dirty="0">
              <a:solidFill>
                <a:schemeClr val="bg1">
                  <a:lumMod val="85000"/>
                </a:schemeClr>
              </a:solidFill>
              <a:latin typeface="+mj-lt"/>
            </a:endParaRPr>
          </a:p>
        </p:txBody>
      </p:sp>
      <p:sp>
        <p:nvSpPr>
          <p:cNvPr id="221" name="Rectangle 220">
            <a:extLst>
              <a:ext uri="{FF2B5EF4-FFF2-40B4-BE49-F238E27FC236}">
                <a16:creationId xmlns:a16="http://schemas.microsoft.com/office/drawing/2014/main" id="{E850F35E-176C-49A7-A929-A51DBF453503}"/>
              </a:ext>
            </a:extLst>
          </p:cNvPr>
          <p:cNvSpPr/>
          <p:nvPr/>
        </p:nvSpPr>
        <p:spPr bwMode="auto">
          <a:xfrm>
            <a:off x="-297120" y="1884788"/>
            <a:ext cx="180000" cy="180000"/>
          </a:xfrm>
          <a:prstGeom prst="rect">
            <a:avLst/>
          </a:prstGeom>
          <a:solidFill>
            <a:srgbClr val="BCBDE2"/>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dirty="0">
              <a:solidFill>
                <a:schemeClr val="bg1">
                  <a:lumMod val="85000"/>
                </a:schemeClr>
              </a:solidFill>
              <a:latin typeface="+mj-lt"/>
            </a:endParaRPr>
          </a:p>
        </p:txBody>
      </p:sp>
      <p:sp>
        <p:nvSpPr>
          <p:cNvPr id="222" name="Rectangle 221">
            <a:extLst>
              <a:ext uri="{FF2B5EF4-FFF2-40B4-BE49-F238E27FC236}">
                <a16:creationId xmlns:a16="http://schemas.microsoft.com/office/drawing/2014/main" id="{41E698F2-5EA5-4C6E-9C18-D777EE4E0FAE}"/>
              </a:ext>
            </a:extLst>
          </p:cNvPr>
          <p:cNvSpPr/>
          <p:nvPr/>
        </p:nvSpPr>
        <p:spPr bwMode="auto">
          <a:xfrm>
            <a:off x="-297120" y="2164673"/>
            <a:ext cx="180000" cy="180000"/>
          </a:xfrm>
          <a:prstGeom prst="rect">
            <a:avLst/>
          </a:prstGeom>
          <a:solidFill>
            <a:srgbClr val="3AB1FF"/>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dirty="0">
              <a:solidFill>
                <a:schemeClr val="bg1">
                  <a:lumMod val="85000"/>
                </a:schemeClr>
              </a:solidFill>
              <a:latin typeface="+mj-lt"/>
            </a:endParaRPr>
          </a:p>
        </p:txBody>
      </p:sp>
      <p:sp>
        <p:nvSpPr>
          <p:cNvPr id="223" name="Rectangle 222">
            <a:extLst>
              <a:ext uri="{FF2B5EF4-FFF2-40B4-BE49-F238E27FC236}">
                <a16:creationId xmlns:a16="http://schemas.microsoft.com/office/drawing/2014/main" id="{F0D378D0-03F4-46F2-A2FB-705ED95A8F9A}"/>
              </a:ext>
            </a:extLst>
          </p:cNvPr>
          <p:cNvSpPr/>
          <p:nvPr/>
        </p:nvSpPr>
        <p:spPr bwMode="auto">
          <a:xfrm>
            <a:off x="-297120" y="2444558"/>
            <a:ext cx="180000" cy="180000"/>
          </a:xfrm>
          <a:prstGeom prst="rect">
            <a:avLst/>
          </a:prstGeom>
          <a:solidFill>
            <a:srgbClr val="FDCBD1"/>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dirty="0">
              <a:solidFill>
                <a:schemeClr val="bg1">
                  <a:lumMod val="85000"/>
                </a:schemeClr>
              </a:solidFill>
              <a:latin typeface="+mj-lt"/>
            </a:endParaRPr>
          </a:p>
        </p:txBody>
      </p:sp>
      <p:sp>
        <p:nvSpPr>
          <p:cNvPr id="224" name="Rectangle 223">
            <a:extLst>
              <a:ext uri="{FF2B5EF4-FFF2-40B4-BE49-F238E27FC236}">
                <a16:creationId xmlns:a16="http://schemas.microsoft.com/office/drawing/2014/main" id="{FA67D6F2-13F5-438E-AFFF-341462C32BAA}"/>
              </a:ext>
            </a:extLst>
          </p:cNvPr>
          <p:cNvSpPr/>
          <p:nvPr/>
        </p:nvSpPr>
        <p:spPr bwMode="auto">
          <a:xfrm>
            <a:off x="-297120" y="2724443"/>
            <a:ext cx="180000" cy="180000"/>
          </a:xfrm>
          <a:prstGeom prst="rect">
            <a:avLst/>
          </a:prstGeom>
          <a:solidFill>
            <a:srgbClr val="7899C7"/>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dirty="0">
              <a:solidFill>
                <a:schemeClr val="bg1">
                  <a:lumMod val="85000"/>
                </a:schemeClr>
              </a:solidFill>
              <a:latin typeface="+mj-lt"/>
            </a:endParaRPr>
          </a:p>
        </p:txBody>
      </p:sp>
      <p:sp>
        <p:nvSpPr>
          <p:cNvPr id="225" name="Rectangle 224">
            <a:extLst>
              <a:ext uri="{FF2B5EF4-FFF2-40B4-BE49-F238E27FC236}">
                <a16:creationId xmlns:a16="http://schemas.microsoft.com/office/drawing/2014/main" id="{9BE5B785-3536-479C-8083-BB48CFDC2B69}"/>
              </a:ext>
            </a:extLst>
          </p:cNvPr>
          <p:cNvSpPr/>
          <p:nvPr/>
        </p:nvSpPr>
        <p:spPr bwMode="auto">
          <a:xfrm>
            <a:off x="-297120" y="3284213"/>
            <a:ext cx="180000" cy="180000"/>
          </a:xfrm>
          <a:prstGeom prst="rect">
            <a:avLst/>
          </a:prstGeom>
          <a:solidFill>
            <a:srgbClr val="006EB6"/>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dirty="0">
              <a:solidFill>
                <a:schemeClr val="bg1">
                  <a:lumMod val="85000"/>
                </a:schemeClr>
              </a:solidFill>
              <a:latin typeface="+mj-lt"/>
            </a:endParaRPr>
          </a:p>
        </p:txBody>
      </p:sp>
      <p:sp>
        <p:nvSpPr>
          <p:cNvPr id="226" name="Rectangle 225">
            <a:extLst>
              <a:ext uri="{FF2B5EF4-FFF2-40B4-BE49-F238E27FC236}">
                <a16:creationId xmlns:a16="http://schemas.microsoft.com/office/drawing/2014/main" id="{8C91AD1E-B49C-4857-9848-AD57DBE3AAED}"/>
              </a:ext>
            </a:extLst>
          </p:cNvPr>
          <p:cNvSpPr/>
          <p:nvPr/>
        </p:nvSpPr>
        <p:spPr bwMode="auto">
          <a:xfrm>
            <a:off x="-297120" y="3004328"/>
            <a:ext cx="180000" cy="180000"/>
          </a:xfrm>
          <a:prstGeom prst="rect">
            <a:avLst/>
          </a:prstGeom>
          <a:solidFill>
            <a:srgbClr val="FFEBA8"/>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dirty="0">
              <a:solidFill>
                <a:schemeClr val="bg1">
                  <a:lumMod val="85000"/>
                </a:schemeClr>
              </a:solidFill>
              <a:latin typeface="+mj-lt"/>
            </a:endParaRPr>
          </a:p>
        </p:txBody>
      </p:sp>
      <p:sp>
        <p:nvSpPr>
          <p:cNvPr id="227" name="Rectangle 226">
            <a:extLst>
              <a:ext uri="{FF2B5EF4-FFF2-40B4-BE49-F238E27FC236}">
                <a16:creationId xmlns:a16="http://schemas.microsoft.com/office/drawing/2014/main" id="{4D5088FE-3920-4A16-8F1B-4B29FCA3D038}"/>
              </a:ext>
            </a:extLst>
          </p:cNvPr>
          <p:cNvSpPr/>
          <p:nvPr/>
        </p:nvSpPr>
        <p:spPr bwMode="auto">
          <a:xfrm>
            <a:off x="-297120" y="3564098"/>
            <a:ext cx="180000" cy="180000"/>
          </a:xfrm>
          <a:prstGeom prst="rect">
            <a:avLst/>
          </a:prstGeom>
          <a:solidFill>
            <a:srgbClr val="7F7F7F"/>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dirty="0">
              <a:solidFill>
                <a:schemeClr val="bg1">
                  <a:lumMod val="85000"/>
                </a:schemeClr>
              </a:solidFill>
              <a:latin typeface="+mj-lt"/>
            </a:endParaRPr>
          </a:p>
        </p:txBody>
      </p:sp>
      <p:sp>
        <p:nvSpPr>
          <p:cNvPr id="228" name="Rectangle 227">
            <a:extLst>
              <a:ext uri="{FF2B5EF4-FFF2-40B4-BE49-F238E27FC236}">
                <a16:creationId xmlns:a16="http://schemas.microsoft.com/office/drawing/2014/main" id="{62445041-938C-40E0-9AE6-C770587342DA}"/>
              </a:ext>
            </a:extLst>
          </p:cNvPr>
          <p:cNvSpPr/>
          <p:nvPr/>
        </p:nvSpPr>
        <p:spPr bwMode="auto">
          <a:xfrm>
            <a:off x="-297120" y="3843983"/>
            <a:ext cx="180000" cy="180000"/>
          </a:xfrm>
          <a:prstGeom prst="rect">
            <a:avLst/>
          </a:prstGeom>
          <a:solidFill>
            <a:srgbClr val="D2DDEC"/>
          </a:solidFill>
          <a:ln w="25400" algn="ctr">
            <a:noFill/>
            <a:miter lim="800000"/>
            <a:headEnd/>
            <a:tailEnd/>
          </a:ln>
          <a:effectLst/>
        </p:spPr>
        <p:txBody>
          <a:bodyPr vert="horz" wrap="square" lIns="96000" tIns="48000" rIns="48000" bIns="48000" numCol="1" spcCol="0" rtlCol="0" anchor="t" anchorCtr="0" compatLnSpc="1">
            <a:prstTxWarp prst="textNoShape">
              <a:avLst/>
            </a:prstTxWarp>
          </a:bodyPr>
          <a:lstStyle/>
          <a:p>
            <a:endParaRPr lang="en-US" sz="933" b="1" dirty="0">
              <a:solidFill>
                <a:schemeClr val="bg1">
                  <a:lumMod val="85000"/>
                </a:schemeClr>
              </a:solidFill>
              <a:latin typeface="+mj-lt"/>
            </a:endParaRPr>
          </a:p>
        </p:txBody>
      </p:sp>
      <p:sp>
        <p:nvSpPr>
          <p:cNvPr id="229" name="Rectangle 228">
            <a:extLst>
              <a:ext uri="{FF2B5EF4-FFF2-40B4-BE49-F238E27FC236}">
                <a16:creationId xmlns:a16="http://schemas.microsoft.com/office/drawing/2014/main" id="{3FCA6300-D9E8-4F92-9469-BCEE85BE348C}"/>
              </a:ext>
            </a:extLst>
          </p:cNvPr>
          <p:cNvSpPr/>
          <p:nvPr/>
        </p:nvSpPr>
        <p:spPr>
          <a:xfrm>
            <a:off x="-297120" y="4683638"/>
            <a:ext cx="180000" cy="180000"/>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vert="horz" lIns="288000" tIns="72000" rIns="120000" bIns="96000" rtlCol="0" anchor="t"/>
          <a:lstStyle/>
          <a:p>
            <a:endParaRPr lang="en-GB" sz="1200" b="1" dirty="0">
              <a:solidFill>
                <a:schemeClr val="accent1"/>
              </a:solidFill>
            </a:endParaRPr>
          </a:p>
        </p:txBody>
      </p:sp>
      <p:sp>
        <p:nvSpPr>
          <p:cNvPr id="230" name="Rectangle 229">
            <a:extLst>
              <a:ext uri="{FF2B5EF4-FFF2-40B4-BE49-F238E27FC236}">
                <a16:creationId xmlns:a16="http://schemas.microsoft.com/office/drawing/2014/main" id="{FA62BB22-9C5A-45C8-8058-328FD1289BB2}"/>
              </a:ext>
            </a:extLst>
          </p:cNvPr>
          <p:cNvSpPr/>
          <p:nvPr/>
        </p:nvSpPr>
        <p:spPr>
          <a:xfrm>
            <a:off x="-297120" y="5243408"/>
            <a:ext cx="180000" cy="180000"/>
          </a:xfrm>
          <a:prstGeom prst="rect">
            <a:avLst/>
          </a:prstGeom>
          <a:solidFill>
            <a:schemeClr val="tx2">
              <a:lumMod val="90000"/>
            </a:schemeClr>
          </a:solidFill>
          <a:ln>
            <a:noFill/>
          </a:ln>
          <a:effectLst/>
        </p:spPr>
        <p:style>
          <a:lnRef idx="1">
            <a:schemeClr val="accent1"/>
          </a:lnRef>
          <a:fillRef idx="3">
            <a:schemeClr val="accent1"/>
          </a:fillRef>
          <a:effectRef idx="2">
            <a:schemeClr val="accent1"/>
          </a:effectRef>
          <a:fontRef idx="minor">
            <a:schemeClr val="lt1"/>
          </a:fontRef>
        </p:style>
        <p:txBody>
          <a:bodyPr vert="vert270" lIns="0" tIns="0" rIns="0" bIns="0" rtlCol="0" anchor="ctr">
            <a:noAutofit/>
          </a:bodyPr>
          <a:lstStyle/>
          <a:p>
            <a:pPr algn="ctr">
              <a:spcBef>
                <a:spcPts val="800"/>
              </a:spcBef>
            </a:pPr>
            <a:endParaRPr lang="en-GB" sz="1067" b="1" dirty="0">
              <a:solidFill>
                <a:schemeClr val="bg1"/>
              </a:solidFill>
            </a:endParaRPr>
          </a:p>
        </p:txBody>
      </p:sp>
      <p:sp>
        <p:nvSpPr>
          <p:cNvPr id="231" name="Rectangle 230">
            <a:extLst>
              <a:ext uri="{FF2B5EF4-FFF2-40B4-BE49-F238E27FC236}">
                <a16:creationId xmlns:a16="http://schemas.microsoft.com/office/drawing/2014/main" id="{7EC58D57-E671-4A68-B45F-6EAD6DDD793B}"/>
              </a:ext>
            </a:extLst>
          </p:cNvPr>
          <p:cNvSpPr/>
          <p:nvPr/>
        </p:nvSpPr>
        <p:spPr>
          <a:xfrm>
            <a:off x="-297120" y="5803178"/>
            <a:ext cx="180000" cy="180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240000" rtlCol="0" anchor="t"/>
          <a:lstStyle/>
          <a:p>
            <a:pPr algn="ctr"/>
            <a:endParaRPr lang="en-US" sz="1600" dirty="0">
              <a:solidFill>
                <a:schemeClr val="bg1"/>
              </a:solidFill>
            </a:endParaRPr>
          </a:p>
        </p:txBody>
      </p:sp>
      <p:sp>
        <p:nvSpPr>
          <p:cNvPr id="232" name="Rectangle: Rounded Corners 131">
            <a:extLst>
              <a:ext uri="{FF2B5EF4-FFF2-40B4-BE49-F238E27FC236}">
                <a16:creationId xmlns:a16="http://schemas.microsoft.com/office/drawing/2014/main" id="{BBE912B6-EBB7-4E37-B156-6F7AADB48E2E}"/>
              </a:ext>
            </a:extLst>
          </p:cNvPr>
          <p:cNvSpPr/>
          <p:nvPr/>
        </p:nvSpPr>
        <p:spPr>
          <a:xfrm>
            <a:off x="-297120" y="4123868"/>
            <a:ext cx="180000" cy="180000"/>
          </a:xfrm>
          <a:prstGeom prst="rect">
            <a:avLst/>
          </a:prstGeom>
          <a:solidFill>
            <a:srgbClr val="385988"/>
          </a:solidFill>
          <a:ln w="12700" cap="flat" cmpd="sng" algn="ctr">
            <a:noFill/>
            <a:prstDash val="solid"/>
            <a:miter lim="800000"/>
          </a:ln>
          <a:effectLst/>
        </p:spPr>
        <p:txBody>
          <a:bodyPr rot="0" spcFirstLastPara="0" vertOverflow="overflow" horzOverflow="overflow" vert="horz" wrap="square" lIns="96000" tIns="48000" rIns="96000" bIns="48000" numCol="1" spcCol="0" rtlCol="0" fromWordArt="0" anchor="ctr" anchorCtr="0" forceAA="0" compatLnSpc="1">
            <a:prstTxWarp prst="textNoShape">
              <a:avLst/>
            </a:prstTxWarp>
            <a:noAutofit/>
          </a:bodyPr>
          <a:lstStyle/>
          <a:p>
            <a:pPr>
              <a:spcAft>
                <a:spcPts val="800"/>
              </a:spcAft>
            </a:pPr>
            <a:endParaRPr lang="en-GB" sz="1333" b="1" kern="0" dirty="0">
              <a:solidFill>
                <a:prstClr val="white"/>
              </a:solidFill>
              <a:ea typeface="Verdana" panose="020B0604030504040204" pitchFamily="34" charset="0"/>
              <a:cs typeface="Verdana" panose="020B0604030504040204" pitchFamily="34" charset="0"/>
              <a:sym typeface="Verdana" panose="020B0604030504040204" pitchFamily="34" charset="0"/>
            </a:endParaRPr>
          </a:p>
        </p:txBody>
      </p:sp>
      <p:sp>
        <p:nvSpPr>
          <p:cNvPr id="233" name="Rectangle: Rounded Corners 132">
            <a:extLst>
              <a:ext uri="{FF2B5EF4-FFF2-40B4-BE49-F238E27FC236}">
                <a16:creationId xmlns:a16="http://schemas.microsoft.com/office/drawing/2014/main" id="{D6DD7F1A-F9F2-4521-860A-839C5BC8263F}"/>
              </a:ext>
            </a:extLst>
          </p:cNvPr>
          <p:cNvSpPr/>
          <p:nvPr/>
        </p:nvSpPr>
        <p:spPr>
          <a:xfrm>
            <a:off x="-297120" y="4403753"/>
            <a:ext cx="180000" cy="180000"/>
          </a:xfrm>
          <a:prstGeom prst="rect">
            <a:avLst/>
          </a:prstGeom>
          <a:solidFill>
            <a:srgbClr val="559BE2"/>
          </a:solidFill>
          <a:ln w="12700" cap="flat" cmpd="sng" algn="ctr">
            <a:noFill/>
            <a:prstDash val="solid"/>
            <a:miter lim="800000"/>
          </a:ln>
          <a:effectLst/>
        </p:spPr>
        <p:txBody>
          <a:bodyPr rot="0" spcFirstLastPara="0" vertOverflow="overflow" horzOverflow="overflow" vert="horz" wrap="square" lIns="96000" tIns="48000" rIns="96000" bIns="48000" numCol="1" spcCol="0" rtlCol="0" fromWordArt="0" anchor="ctr" anchorCtr="0" forceAA="0" compatLnSpc="1">
            <a:prstTxWarp prst="textNoShape">
              <a:avLst/>
            </a:prstTxWarp>
            <a:noAutofit/>
          </a:bodyPr>
          <a:lstStyle/>
          <a:p>
            <a:pPr>
              <a:spcAft>
                <a:spcPts val="800"/>
              </a:spcAft>
            </a:pPr>
            <a:endParaRPr lang="en-GB" sz="1333" b="1" kern="0" dirty="0">
              <a:solidFill>
                <a:prstClr val="white"/>
              </a:solidFill>
              <a:ea typeface="Verdana" panose="020B0604030504040204" pitchFamily="34" charset="0"/>
              <a:cs typeface="Verdana" panose="020B0604030504040204" pitchFamily="34" charset="0"/>
              <a:sym typeface="Verdana" panose="020B0604030504040204" pitchFamily="34" charset="0"/>
            </a:endParaRPr>
          </a:p>
        </p:txBody>
      </p:sp>
      <p:sp>
        <p:nvSpPr>
          <p:cNvPr id="234" name="Rounded Rectangle 70">
            <a:extLst>
              <a:ext uri="{FF2B5EF4-FFF2-40B4-BE49-F238E27FC236}">
                <a16:creationId xmlns:a16="http://schemas.microsoft.com/office/drawing/2014/main" id="{5E22FC9E-AE64-4163-B8EB-70AD2CE963FD}"/>
              </a:ext>
            </a:extLst>
          </p:cNvPr>
          <p:cNvSpPr/>
          <p:nvPr/>
        </p:nvSpPr>
        <p:spPr bwMode="auto">
          <a:xfrm>
            <a:off x="-297120" y="4963523"/>
            <a:ext cx="180000" cy="180000"/>
          </a:xfrm>
          <a:prstGeom prst="rect">
            <a:avLst/>
          </a:prstGeom>
          <a:solidFill>
            <a:srgbClr val="ADCFF1"/>
          </a:solidFill>
          <a:ln w="12700" cap="flat" cmpd="sng" algn="ctr">
            <a:noFill/>
            <a:prstDash val="solid"/>
            <a:miter lim="800000"/>
          </a:ln>
          <a:effectLst/>
        </p:spPr>
        <p:txBody>
          <a:bodyPr rot="0" spcFirstLastPara="0" vertOverflow="overflow" horzOverflow="overflow" vert="horz" wrap="square" lIns="96000" tIns="48000" rIns="96000" bIns="48000" numCol="1" spcCol="0" rtlCol="0" fromWordArt="0" anchor="ctr" anchorCtr="0" forceAA="0" compatLnSpc="1">
            <a:prstTxWarp prst="textNoShape">
              <a:avLst/>
            </a:prstTxWarp>
            <a:noAutofit/>
          </a:bodyPr>
          <a:lstStyle/>
          <a:p>
            <a:pPr>
              <a:spcAft>
                <a:spcPts val="800"/>
              </a:spcAft>
            </a:pPr>
            <a:endParaRPr lang="en-GB" sz="1333" b="1" kern="0" dirty="0">
              <a:solidFill>
                <a:prstClr val="white"/>
              </a:solidFill>
              <a:ea typeface="Verdana" panose="020B0604030504040204" pitchFamily="34" charset="0"/>
              <a:cs typeface="Verdana" panose="020B0604030504040204" pitchFamily="34" charset="0"/>
              <a:sym typeface="Verdana" panose="020B0604030504040204" pitchFamily="34" charset="0"/>
            </a:endParaRPr>
          </a:p>
        </p:txBody>
      </p:sp>
      <p:sp>
        <p:nvSpPr>
          <p:cNvPr id="235" name="Rectangle: Rounded Corners 131">
            <a:extLst>
              <a:ext uri="{FF2B5EF4-FFF2-40B4-BE49-F238E27FC236}">
                <a16:creationId xmlns:a16="http://schemas.microsoft.com/office/drawing/2014/main" id="{99E0C36A-1415-4294-9CD9-7F766A1E5DAB}"/>
              </a:ext>
            </a:extLst>
          </p:cNvPr>
          <p:cNvSpPr/>
          <p:nvPr/>
        </p:nvSpPr>
        <p:spPr>
          <a:xfrm>
            <a:off x="-297120" y="6083060"/>
            <a:ext cx="180000" cy="180000"/>
          </a:xfrm>
          <a:prstGeom prst="rect">
            <a:avLst/>
          </a:prstGeom>
          <a:solidFill>
            <a:srgbClr val="2A4366"/>
          </a:solidFill>
          <a:ln w="12700" cap="flat" cmpd="sng" algn="ctr">
            <a:noFill/>
            <a:prstDash val="solid"/>
            <a:miter lim="800000"/>
          </a:ln>
          <a:effectLst/>
        </p:spPr>
        <p:txBody>
          <a:bodyPr rot="0" spcFirstLastPara="0" vertOverflow="overflow" horzOverflow="overflow" vert="horz" wrap="square" lIns="96000" tIns="48000" rIns="0" bIns="48000" numCol="1" spcCol="0" rtlCol="0" fromWordArt="0" anchor="ctr" anchorCtr="0" forceAA="0" compatLnSpc="1">
            <a:prstTxWarp prst="textNoShape">
              <a:avLst/>
            </a:prstTxWarp>
            <a:noAutofit/>
          </a:bodyPr>
          <a:lstStyle/>
          <a:p>
            <a:pPr>
              <a:spcAft>
                <a:spcPts val="800"/>
              </a:spcAft>
            </a:pPr>
            <a:endParaRPr lang="en-GB" sz="1333" b="1" kern="0" dirty="0">
              <a:solidFill>
                <a:schemeClr val="bg1"/>
              </a:solidFill>
              <a:ea typeface="Verdana" panose="020B0604030504040204" pitchFamily="34" charset="0"/>
              <a:cs typeface="Verdana" panose="020B0604030504040204" pitchFamily="34" charset="0"/>
              <a:sym typeface="Verdana" panose="020B0604030504040204" pitchFamily="34" charset="0"/>
            </a:endParaRPr>
          </a:p>
        </p:txBody>
      </p:sp>
      <p:sp>
        <p:nvSpPr>
          <p:cNvPr id="236" name="Rectangle: Rounded Corners 131">
            <a:extLst>
              <a:ext uri="{FF2B5EF4-FFF2-40B4-BE49-F238E27FC236}">
                <a16:creationId xmlns:a16="http://schemas.microsoft.com/office/drawing/2014/main" id="{95B1D44D-E580-40CA-BDA1-A5A8420DA421}"/>
              </a:ext>
            </a:extLst>
          </p:cNvPr>
          <p:cNvSpPr/>
          <p:nvPr/>
        </p:nvSpPr>
        <p:spPr>
          <a:xfrm>
            <a:off x="-297120" y="5523293"/>
            <a:ext cx="180000" cy="180000"/>
          </a:xfrm>
          <a:prstGeom prst="rect">
            <a:avLst/>
          </a:prstGeom>
          <a:solidFill>
            <a:srgbClr val="BDE6FF"/>
          </a:solidFill>
          <a:ln w="12700" cap="flat" cmpd="sng" algn="ctr">
            <a:noFill/>
            <a:prstDash val="solid"/>
            <a:miter lim="800000"/>
          </a:ln>
          <a:effectLst/>
        </p:spPr>
        <p:txBody>
          <a:bodyPr rot="0" spcFirstLastPara="0" vertOverflow="overflow" horzOverflow="overflow" vert="horz" wrap="square" lIns="96000" tIns="48000" rIns="0" bIns="48000" numCol="1" spcCol="0" rtlCol="0" fromWordArt="0" anchor="ctr" anchorCtr="0" forceAA="0" compatLnSpc="1">
            <a:prstTxWarp prst="textNoShape">
              <a:avLst/>
            </a:prstTxWarp>
            <a:noAutofit/>
          </a:bodyPr>
          <a:lstStyle/>
          <a:p>
            <a:pPr>
              <a:spcAft>
                <a:spcPts val="800"/>
              </a:spcAft>
            </a:pPr>
            <a:endParaRPr lang="en-GB" sz="1333" b="1" kern="0" dirty="0">
              <a:solidFill>
                <a:schemeClr val="bg1"/>
              </a:solidFill>
              <a:ea typeface="Verdana" panose="020B0604030504040204" pitchFamily="34" charset="0"/>
              <a:cs typeface="Verdana" panose="020B0604030504040204" pitchFamily="34" charset="0"/>
              <a:sym typeface="Verdana" panose="020B0604030504040204" pitchFamily="34" charset="0"/>
            </a:endParaRPr>
          </a:p>
        </p:txBody>
      </p:sp>
      <p:sp>
        <p:nvSpPr>
          <p:cNvPr id="47" name="Rectangle 46">
            <a:extLst>
              <a:ext uri="{FF2B5EF4-FFF2-40B4-BE49-F238E27FC236}">
                <a16:creationId xmlns:a16="http://schemas.microsoft.com/office/drawing/2014/main" id="{966DCD85-D62C-497D-B879-74EB75EC1163}"/>
              </a:ext>
            </a:extLst>
          </p:cNvPr>
          <p:cNvSpPr/>
          <p:nvPr/>
        </p:nvSpPr>
        <p:spPr>
          <a:xfrm>
            <a:off x="742386" y="1341120"/>
            <a:ext cx="11017814" cy="4867307"/>
          </a:xfrm>
          <a:prstGeom prst="rect">
            <a:avLst/>
          </a:prstGeom>
          <a:solidFill>
            <a:schemeClr val="bg1"/>
          </a:solidFill>
          <a:ln>
            <a:solidFill>
              <a:srgbClr val="2A4366"/>
            </a:solidFill>
          </a:ln>
        </p:spPr>
        <p:txBody>
          <a:bodyPr rot="0" spcFirstLastPara="0" vertOverflow="overflow" horzOverflow="overflow" vert="vert270" wrap="square" lIns="36000" tIns="45720" rIns="36000" bIns="45720" numCol="1" spcCol="0" rtlCol="0" fromWordArt="0" anchor="t" anchorCtr="0" forceAA="0" compatLnSpc="1">
            <a:prstTxWarp prst="textNoShape">
              <a:avLst/>
            </a:prstTxWarp>
            <a:noAutofit/>
          </a:bodyPr>
          <a:lstStyle/>
          <a:p>
            <a:pPr marL="0" marR="0" lvl="0" indent="0" algn="ctr" defTabSz="914400" rtl="0"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dirty="0">
              <a:ln>
                <a:noFill/>
              </a:ln>
              <a:solidFill>
                <a:srgbClr val="FFFFFF"/>
              </a:solidFill>
              <a:effectLst/>
              <a:uLnTx/>
              <a:uFillTx/>
              <a:latin typeface="Georgia" panose="02040502050405020303" pitchFamily="18" charset="0"/>
              <a:ea typeface="Calibri" panose="020F0502020204030204" pitchFamily="34" charset="0"/>
              <a:cs typeface="Times New Roman" panose="02020603050405020304" pitchFamily="18" charset="0"/>
            </a:endParaRPr>
          </a:p>
        </p:txBody>
      </p:sp>
      <p:sp>
        <p:nvSpPr>
          <p:cNvPr id="48" name="Rectangle 47">
            <a:extLst>
              <a:ext uri="{FF2B5EF4-FFF2-40B4-BE49-F238E27FC236}">
                <a16:creationId xmlns:a16="http://schemas.microsoft.com/office/drawing/2014/main" id="{8C68BF4E-D1AC-46ED-B554-72E4CDF074CF}"/>
              </a:ext>
            </a:extLst>
          </p:cNvPr>
          <p:cNvSpPr/>
          <p:nvPr/>
        </p:nvSpPr>
        <p:spPr>
          <a:xfrm>
            <a:off x="323850" y="1341119"/>
            <a:ext cx="353483" cy="4881881"/>
          </a:xfrm>
          <a:prstGeom prst="rect">
            <a:avLst/>
          </a:prstGeom>
          <a:solidFill>
            <a:srgbClr val="006EB6"/>
          </a:solidFill>
          <a:ln>
            <a:noFill/>
          </a:ln>
        </p:spPr>
        <p:txBody>
          <a:bodyPr rot="0" spcFirstLastPara="0" vertOverflow="overflow" horzOverflow="overflow" vert="vert270" wrap="square" lIns="36000" tIns="45720" rIns="36000" bIns="45720" numCol="1" spcCol="0" rtlCol="0" fromWordArt="0" anchor="t" anchorCtr="0" forceAA="0" compatLnSpc="1">
            <a:prstTxWarp prst="textNoShape">
              <a:avLst/>
            </a:prstTxWarp>
            <a:noAutofit/>
          </a:bodyPr>
          <a:lstStyle/>
          <a:p>
            <a:pPr algn="ctr"/>
            <a:r>
              <a:rPr lang="en-GB" sz="1200" b="1" dirty="0">
                <a:solidFill>
                  <a:schemeClr val="bg1"/>
                </a:solidFill>
                <a:latin typeface="+mj-lt"/>
                <a:cs typeface="Times New Roman" panose="02020603050405020304" pitchFamily="18" charset="0"/>
              </a:rPr>
              <a:t>Tool</a:t>
            </a:r>
          </a:p>
        </p:txBody>
      </p:sp>
      <p:sp>
        <p:nvSpPr>
          <p:cNvPr id="50" name="TextBox 49">
            <a:extLst>
              <a:ext uri="{FF2B5EF4-FFF2-40B4-BE49-F238E27FC236}">
                <a16:creationId xmlns:a16="http://schemas.microsoft.com/office/drawing/2014/main" id="{A7F3C89C-9707-4BDD-93ED-B2551567A1E7}"/>
              </a:ext>
            </a:extLst>
          </p:cNvPr>
          <p:cNvSpPr txBox="1"/>
          <p:nvPr/>
        </p:nvSpPr>
        <p:spPr>
          <a:xfrm>
            <a:off x="1038687" y="1571348"/>
            <a:ext cx="10360241" cy="488271"/>
          </a:xfrm>
          <a:prstGeom prst="rect">
            <a:avLst/>
          </a:prstGeom>
          <a:noFill/>
        </p:spPr>
        <p:txBody>
          <a:bodyPr wrap="square" lIns="36000" tIns="36000" rIns="36000" bIns="36000" rtlCol="0">
            <a:noAutofit/>
          </a:bodyPr>
          <a:lstStyle/>
          <a:p>
            <a:pPr algn="ctr"/>
            <a:r>
              <a:rPr lang="en-GB" sz="2000" i="0" dirty="0">
                <a:latin typeface="+mj-lt"/>
              </a:rPr>
              <a:t>Access the business model development toolkit by</a:t>
            </a:r>
            <a:r>
              <a:rPr lang="en-GB" sz="2000" dirty="0">
                <a:latin typeface="+mj-lt"/>
              </a:rPr>
              <a:t> double-clicking on the icon below.</a:t>
            </a:r>
            <a:endParaRPr lang="en-GB" sz="2000" i="0" dirty="0">
              <a:latin typeface="+mj-lt"/>
            </a:endParaRPr>
          </a:p>
        </p:txBody>
      </p:sp>
      <p:graphicFrame>
        <p:nvGraphicFramePr>
          <p:cNvPr id="4" name="Objekt 3">
            <a:hlinkClick r:id="rId7"/>
            <a:extLst>
              <a:ext uri="{FF2B5EF4-FFF2-40B4-BE49-F238E27FC236}">
                <a16:creationId xmlns:a16="http://schemas.microsoft.com/office/drawing/2014/main" id="{FF5E3AB4-66CF-4B6D-AA0F-33DBD28B673F}"/>
              </a:ext>
            </a:extLst>
          </p:cNvPr>
          <p:cNvGraphicFramePr>
            <a:graphicFrameLocks noChangeAspect="1"/>
          </p:cNvGraphicFramePr>
          <p:nvPr>
            <p:extLst>
              <p:ext uri="{D42A27DB-BD31-4B8C-83A1-F6EECF244321}">
                <p14:modId xmlns:p14="http://schemas.microsoft.com/office/powerpoint/2010/main" val="2743813612"/>
              </p:ext>
            </p:extLst>
          </p:nvPr>
        </p:nvGraphicFramePr>
        <p:xfrm>
          <a:off x="4850445" y="2973046"/>
          <a:ext cx="2491109" cy="2101873"/>
        </p:xfrm>
        <a:graphic>
          <a:graphicData uri="http://schemas.openxmlformats.org/presentationml/2006/ole">
            <mc:AlternateContent xmlns:mc="http://schemas.openxmlformats.org/markup-compatibility/2006">
              <mc:Choice xmlns:v="urn:schemas-microsoft-com:vml" Requires="v">
                <p:oleObj name="Acrobat Document" showAsIcon="1" r:id="rId8" imgW="914400" imgH="771480" progId="AcroExch.Document.DC">
                  <p:embed/>
                </p:oleObj>
              </mc:Choice>
              <mc:Fallback>
                <p:oleObj name="Acrobat Document" showAsIcon="1" r:id="rId8" imgW="914400" imgH="771480" progId="AcroExch.Document.DC">
                  <p:embed/>
                  <p:pic>
                    <p:nvPicPr>
                      <p:cNvPr id="0" name=""/>
                      <p:cNvPicPr/>
                      <p:nvPr/>
                    </p:nvPicPr>
                    <p:blipFill>
                      <a:blip r:embed="rId9"/>
                      <a:stretch>
                        <a:fillRect/>
                      </a:stretch>
                    </p:blipFill>
                    <p:spPr>
                      <a:xfrm>
                        <a:off x="4850445" y="2973046"/>
                        <a:ext cx="2491109" cy="2101873"/>
                      </a:xfrm>
                      <a:prstGeom prst="rect">
                        <a:avLst/>
                      </a:prstGeom>
                    </p:spPr>
                  </p:pic>
                </p:oleObj>
              </mc:Fallback>
            </mc:AlternateContent>
          </a:graphicData>
        </a:graphic>
      </p:graphicFrame>
    </p:spTree>
    <p:extLst>
      <p:ext uri="{BB962C8B-B14F-4D97-AF65-F5344CB8AC3E}">
        <p14:creationId xmlns:p14="http://schemas.microsoft.com/office/powerpoint/2010/main" val="3576774724"/>
      </p:ext>
    </p:extLst>
  </p:cSld>
  <p:clrMapOvr>
    <a:masterClrMapping/>
  </p:clrMapOvr>
  <mc:AlternateContent xmlns:mc="http://schemas.openxmlformats.org/markup-compatibility/2006" xmlns:p14="http://schemas.microsoft.com/office/powerpoint/2010/main">
    <mc:Choice Requires="p14">
      <p:transition p14:dur="10" advTm="30000"/>
    </mc:Choice>
    <mc:Fallback xmlns="">
      <p:transition advTm="30000"/>
    </mc:Fallback>
  </mc:AlternateContent>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A8758FDC-8AE6-4F20-815F-EA9D554B9EB2}"/>
              </a:ext>
            </a:extLst>
          </p:cNvPr>
          <p:cNvGraphicFramePr>
            <a:graphicFrameLocks noChangeAspect="1"/>
          </p:cNvGraphicFramePr>
          <p:nvPr>
            <p:custDataLst>
              <p:tags r:id="rId1"/>
            </p:custData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name="think-cell Slide" r:id="rId5" imgW="663" imgH="664" progId="TCLayout.ActiveDocument.1">
                  <p:embed/>
                </p:oleObj>
              </mc:Choice>
              <mc:Fallback>
                <p:oleObj name="think-cell Slide" r:id="rId5" imgW="663" imgH="664" progId="TCLayout.ActiveDocument.1">
                  <p:embed/>
                  <p:pic>
                    <p:nvPicPr>
                      <p:cNvPr id="6" name="Object 5" hidden="1">
                        <a:extLst>
                          <a:ext uri="{FF2B5EF4-FFF2-40B4-BE49-F238E27FC236}">
                            <a16:creationId xmlns:a16="http://schemas.microsoft.com/office/drawing/2014/main" id="{A8758FDC-8AE6-4F20-815F-EA9D554B9EB2}"/>
                          </a:ext>
                        </a:extLst>
                      </p:cNvPr>
                      <p:cNvPicPr/>
                      <p:nvPr/>
                    </p:nvPicPr>
                    <p:blipFill>
                      <a:blip r:embed="rId6"/>
                      <a:stretch>
                        <a:fillRect/>
                      </a:stretch>
                    </p:blipFill>
                    <p:spPr>
                      <a:xfrm>
                        <a:off x="2118" y="2118"/>
                        <a:ext cx="2117" cy="2117"/>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55B1CDB0-90AE-4A28-92A0-CB154E37FFF8}"/>
              </a:ext>
            </a:extLst>
          </p:cNvPr>
          <p:cNvSpPr/>
          <p:nvPr>
            <p:custDataLst>
              <p:tags r:id="rId2"/>
            </p:custDataLst>
          </p:nvPr>
        </p:nvSpPr>
        <p:spPr>
          <a:xfrm>
            <a:off x="0" y="0"/>
            <a:ext cx="211667" cy="211667"/>
          </a:xfrm>
          <a:prstGeom prst="rect">
            <a:avLst/>
          </a:prstGeom>
          <a:solidFill>
            <a:schemeClr val="tx2">
              <a:lumMod val="90000"/>
            </a:schemeClr>
          </a:solidFill>
          <a:ln>
            <a:noFill/>
          </a:ln>
          <a:effectLst/>
        </p:spPr>
        <p:style>
          <a:lnRef idx="1">
            <a:schemeClr val="accent1"/>
          </a:lnRef>
          <a:fillRef idx="3">
            <a:schemeClr val="accent1"/>
          </a:fillRef>
          <a:effectRef idx="2">
            <a:schemeClr val="accent1"/>
          </a:effectRef>
          <a:fontRef idx="minor">
            <a:schemeClr val="lt1"/>
          </a:fontRef>
        </p:style>
        <p:txBody>
          <a:bodyPr vert="horz" wrap="none" lIns="0" tIns="0" rIns="0" bIns="0" numCol="1" spcCol="0" rtlCol="0" anchor="ctr" anchorCtr="0">
            <a:noAutofit/>
          </a:bodyPr>
          <a:lstStyle/>
          <a:p>
            <a:endParaRPr lang="en-GB" sz="2800" b="1">
              <a:solidFill>
                <a:schemeClr val="tx1"/>
              </a:solidFill>
              <a:latin typeface="Corbel" panose="020B0503020204020204" pitchFamily="34" charset="0"/>
              <a:ea typeface="+mj-ea"/>
              <a:cs typeface="+mj-cs"/>
              <a:sym typeface="Corbel" panose="020B0503020204020204" pitchFamily="34" charset="0"/>
            </a:endParaRPr>
          </a:p>
        </p:txBody>
      </p:sp>
      <p:sp>
        <p:nvSpPr>
          <p:cNvPr id="73" name="Freeform 15">
            <a:extLst>
              <a:ext uri="{FF2B5EF4-FFF2-40B4-BE49-F238E27FC236}">
                <a16:creationId xmlns:a16="http://schemas.microsoft.com/office/drawing/2014/main" id="{D5C0CA0D-62A7-4E79-93BD-3515E075D38D}"/>
              </a:ext>
            </a:extLst>
          </p:cNvPr>
          <p:cNvSpPr>
            <a:spLocks noEditPoints="1"/>
          </p:cNvSpPr>
          <p:nvPr/>
        </p:nvSpPr>
        <p:spPr bwMode="auto">
          <a:xfrm>
            <a:off x="10539721" y="5567916"/>
            <a:ext cx="1087232" cy="515363"/>
          </a:xfrm>
          <a:custGeom>
            <a:avLst/>
            <a:gdLst>
              <a:gd name="T0" fmla="*/ 81 w 473"/>
              <a:gd name="T1" fmla="*/ 237 h 335"/>
              <a:gd name="T2" fmla="*/ 88 w 473"/>
              <a:gd name="T3" fmla="*/ 243 h 335"/>
              <a:gd name="T4" fmla="*/ 91 w 473"/>
              <a:gd name="T5" fmla="*/ 252 h 335"/>
              <a:gd name="T6" fmla="*/ 0 w 473"/>
              <a:gd name="T7" fmla="*/ 335 h 335"/>
              <a:gd name="T8" fmla="*/ 0 w 473"/>
              <a:gd name="T9" fmla="*/ 255 h 335"/>
              <a:gd name="T10" fmla="*/ 6 w 473"/>
              <a:gd name="T11" fmla="*/ 247 h 335"/>
              <a:gd name="T12" fmla="*/ 14 w 473"/>
              <a:gd name="T13" fmla="*/ 244 h 335"/>
              <a:gd name="T14" fmla="*/ 77 w 473"/>
              <a:gd name="T15" fmla="*/ 236 h 335"/>
              <a:gd name="T16" fmla="*/ 208 w 473"/>
              <a:gd name="T17" fmla="*/ 200 h 335"/>
              <a:gd name="T18" fmla="*/ 215 w 473"/>
              <a:gd name="T19" fmla="*/ 205 h 335"/>
              <a:gd name="T20" fmla="*/ 218 w 473"/>
              <a:gd name="T21" fmla="*/ 212 h 335"/>
              <a:gd name="T22" fmla="*/ 218 w 473"/>
              <a:gd name="T23" fmla="*/ 335 h 335"/>
              <a:gd name="T24" fmla="*/ 127 w 473"/>
              <a:gd name="T25" fmla="*/ 236 h 335"/>
              <a:gd name="T26" fmla="*/ 130 w 473"/>
              <a:gd name="T27" fmla="*/ 229 h 335"/>
              <a:gd name="T28" fmla="*/ 136 w 473"/>
              <a:gd name="T29" fmla="*/ 223 h 335"/>
              <a:gd name="T30" fmla="*/ 196 w 473"/>
              <a:gd name="T31" fmla="*/ 201 h 335"/>
              <a:gd name="T32" fmla="*/ 204 w 473"/>
              <a:gd name="T33" fmla="*/ 200 h 335"/>
              <a:gd name="T34" fmla="*/ 333 w 473"/>
              <a:gd name="T35" fmla="*/ 130 h 335"/>
              <a:gd name="T36" fmla="*/ 341 w 473"/>
              <a:gd name="T37" fmla="*/ 133 h 335"/>
              <a:gd name="T38" fmla="*/ 346 w 473"/>
              <a:gd name="T39" fmla="*/ 141 h 335"/>
              <a:gd name="T40" fmla="*/ 346 w 473"/>
              <a:gd name="T41" fmla="*/ 335 h 335"/>
              <a:gd name="T42" fmla="*/ 255 w 473"/>
              <a:gd name="T43" fmla="*/ 183 h 335"/>
              <a:gd name="T44" fmla="*/ 257 w 473"/>
              <a:gd name="T45" fmla="*/ 174 h 335"/>
              <a:gd name="T46" fmla="*/ 263 w 473"/>
              <a:gd name="T47" fmla="*/ 169 h 335"/>
              <a:gd name="T48" fmla="*/ 321 w 473"/>
              <a:gd name="T49" fmla="*/ 132 h 335"/>
              <a:gd name="T50" fmla="*/ 329 w 473"/>
              <a:gd name="T51" fmla="*/ 130 h 335"/>
              <a:gd name="T52" fmla="*/ 462 w 473"/>
              <a:gd name="T53" fmla="*/ 1 h 335"/>
              <a:gd name="T54" fmla="*/ 471 w 473"/>
              <a:gd name="T55" fmla="*/ 7 h 335"/>
              <a:gd name="T56" fmla="*/ 473 w 473"/>
              <a:gd name="T57" fmla="*/ 17 h 335"/>
              <a:gd name="T58" fmla="*/ 382 w 473"/>
              <a:gd name="T59" fmla="*/ 335 h 335"/>
              <a:gd name="T60" fmla="*/ 383 w 473"/>
              <a:gd name="T61" fmla="*/ 82 h 335"/>
              <a:gd name="T62" fmla="*/ 387 w 473"/>
              <a:gd name="T63" fmla="*/ 75 h 335"/>
              <a:gd name="T64" fmla="*/ 445 w 473"/>
              <a:gd name="T65" fmla="*/ 7 h 335"/>
              <a:gd name="T66" fmla="*/ 451 w 473"/>
              <a:gd name="T67" fmla="*/ 1 h 335"/>
              <a:gd name="T68" fmla="*/ 458 w 473"/>
              <a:gd name="T69"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73" h="335">
                <a:moveTo>
                  <a:pt x="77" y="236"/>
                </a:moveTo>
                <a:lnTo>
                  <a:pt x="81" y="237"/>
                </a:lnTo>
                <a:lnTo>
                  <a:pt x="85" y="239"/>
                </a:lnTo>
                <a:lnTo>
                  <a:pt x="88" y="243"/>
                </a:lnTo>
                <a:lnTo>
                  <a:pt x="90" y="247"/>
                </a:lnTo>
                <a:lnTo>
                  <a:pt x="91" y="252"/>
                </a:lnTo>
                <a:lnTo>
                  <a:pt x="91" y="335"/>
                </a:lnTo>
                <a:lnTo>
                  <a:pt x="0" y="335"/>
                </a:lnTo>
                <a:lnTo>
                  <a:pt x="0" y="259"/>
                </a:lnTo>
                <a:lnTo>
                  <a:pt x="0" y="255"/>
                </a:lnTo>
                <a:lnTo>
                  <a:pt x="2" y="250"/>
                </a:lnTo>
                <a:lnTo>
                  <a:pt x="6" y="247"/>
                </a:lnTo>
                <a:lnTo>
                  <a:pt x="9" y="245"/>
                </a:lnTo>
                <a:lnTo>
                  <a:pt x="14" y="244"/>
                </a:lnTo>
                <a:lnTo>
                  <a:pt x="72" y="236"/>
                </a:lnTo>
                <a:lnTo>
                  <a:pt x="77" y="236"/>
                </a:lnTo>
                <a:close/>
                <a:moveTo>
                  <a:pt x="204" y="200"/>
                </a:moveTo>
                <a:lnTo>
                  <a:pt x="208" y="200"/>
                </a:lnTo>
                <a:lnTo>
                  <a:pt x="211" y="203"/>
                </a:lnTo>
                <a:lnTo>
                  <a:pt x="215" y="205"/>
                </a:lnTo>
                <a:lnTo>
                  <a:pt x="217" y="209"/>
                </a:lnTo>
                <a:lnTo>
                  <a:pt x="218" y="212"/>
                </a:lnTo>
                <a:lnTo>
                  <a:pt x="218" y="216"/>
                </a:lnTo>
                <a:lnTo>
                  <a:pt x="218" y="335"/>
                </a:lnTo>
                <a:lnTo>
                  <a:pt x="127" y="335"/>
                </a:lnTo>
                <a:lnTo>
                  <a:pt x="127" y="236"/>
                </a:lnTo>
                <a:lnTo>
                  <a:pt x="127" y="232"/>
                </a:lnTo>
                <a:lnTo>
                  <a:pt x="130" y="229"/>
                </a:lnTo>
                <a:lnTo>
                  <a:pt x="132" y="225"/>
                </a:lnTo>
                <a:lnTo>
                  <a:pt x="136" y="223"/>
                </a:lnTo>
                <a:lnTo>
                  <a:pt x="139" y="220"/>
                </a:lnTo>
                <a:lnTo>
                  <a:pt x="196" y="201"/>
                </a:lnTo>
                <a:lnTo>
                  <a:pt x="200" y="200"/>
                </a:lnTo>
                <a:lnTo>
                  <a:pt x="204" y="200"/>
                </a:lnTo>
                <a:close/>
                <a:moveTo>
                  <a:pt x="329" y="130"/>
                </a:moveTo>
                <a:lnTo>
                  <a:pt x="333" y="130"/>
                </a:lnTo>
                <a:lnTo>
                  <a:pt x="337" y="131"/>
                </a:lnTo>
                <a:lnTo>
                  <a:pt x="341" y="133"/>
                </a:lnTo>
                <a:lnTo>
                  <a:pt x="343" y="137"/>
                </a:lnTo>
                <a:lnTo>
                  <a:pt x="346" y="141"/>
                </a:lnTo>
                <a:lnTo>
                  <a:pt x="346" y="145"/>
                </a:lnTo>
                <a:lnTo>
                  <a:pt x="346" y="335"/>
                </a:lnTo>
                <a:lnTo>
                  <a:pt x="255" y="335"/>
                </a:lnTo>
                <a:lnTo>
                  <a:pt x="255" y="183"/>
                </a:lnTo>
                <a:lnTo>
                  <a:pt x="256" y="179"/>
                </a:lnTo>
                <a:lnTo>
                  <a:pt x="257" y="174"/>
                </a:lnTo>
                <a:lnTo>
                  <a:pt x="259" y="172"/>
                </a:lnTo>
                <a:lnTo>
                  <a:pt x="263" y="169"/>
                </a:lnTo>
                <a:lnTo>
                  <a:pt x="292" y="152"/>
                </a:lnTo>
                <a:lnTo>
                  <a:pt x="321" y="132"/>
                </a:lnTo>
                <a:lnTo>
                  <a:pt x="324" y="131"/>
                </a:lnTo>
                <a:lnTo>
                  <a:pt x="329" y="130"/>
                </a:lnTo>
                <a:close/>
                <a:moveTo>
                  <a:pt x="458" y="0"/>
                </a:moveTo>
                <a:lnTo>
                  <a:pt x="462" y="1"/>
                </a:lnTo>
                <a:lnTo>
                  <a:pt x="467" y="4"/>
                </a:lnTo>
                <a:lnTo>
                  <a:pt x="471" y="7"/>
                </a:lnTo>
                <a:lnTo>
                  <a:pt x="473" y="11"/>
                </a:lnTo>
                <a:lnTo>
                  <a:pt x="473" y="17"/>
                </a:lnTo>
                <a:lnTo>
                  <a:pt x="473" y="335"/>
                </a:lnTo>
                <a:lnTo>
                  <a:pt x="382" y="335"/>
                </a:lnTo>
                <a:lnTo>
                  <a:pt x="382" y="86"/>
                </a:lnTo>
                <a:lnTo>
                  <a:pt x="383" y="82"/>
                </a:lnTo>
                <a:lnTo>
                  <a:pt x="384" y="79"/>
                </a:lnTo>
                <a:lnTo>
                  <a:pt x="387" y="75"/>
                </a:lnTo>
                <a:lnTo>
                  <a:pt x="418" y="42"/>
                </a:lnTo>
                <a:lnTo>
                  <a:pt x="445" y="7"/>
                </a:lnTo>
                <a:lnTo>
                  <a:pt x="447" y="4"/>
                </a:lnTo>
                <a:lnTo>
                  <a:pt x="451" y="1"/>
                </a:lnTo>
                <a:lnTo>
                  <a:pt x="454" y="0"/>
                </a:lnTo>
                <a:lnTo>
                  <a:pt x="458" y="0"/>
                </a:lnTo>
                <a:close/>
              </a:path>
            </a:pathLst>
          </a:custGeom>
          <a:solidFill>
            <a:schemeClr val="tx2">
              <a:lumMod val="20000"/>
              <a:lumOff val="80000"/>
            </a:schemeClr>
          </a:solidFill>
          <a:ln w="0">
            <a:noFill/>
            <a:prstDash val="solid"/>
            <a:round/>
            <a:headEnd/>
            <a:tailEnd/>
          </a:ln>
        </p:spPr>
        <p:txBody>
          <a:bodyPr vert="horz" wrap="square" lIns="121920" tIns="60960" rIns="121920" bIns="60960" numCol="1" anchor="t" anchorCtr="0" compatLnSpc="1">
            <a:prstTxWarp prst="textNoShape">
              <a:avLst/>
            </a:prstTxWarp>
          </a:bodyPr>
          <a:lstStyle/>
          <a:p>
            <a:endParaRPr lang="en-GB" sz="1600">
              <a:latin typeface="+mj-lt"/>
            </a:endParaRPr>
          </a:p>
        </p:txBody>
      </p:sp>
      <p:sp>
        <p:nvSpPr>
          <p:cNvPr id="3" name="Title 2">
            <a:extLst>
              <a:ext uri="{FF2B5EF4-FFF2-40B4-BE49-F238E27FC236}">
                <a16:creationId xmlns:a16="http://schemas.microsoft.com/office/drawing/2014/main" id="{B47DA578-F5A9-4D12-8FDC-9A8CE7033929}"/>
              </a:ext>
            </a:extLst>
          </p:cNvPr>
          <p:cNvSpPr>
            <a:spLocks noGrp="1"/>
          </p:cNvSpPr>
          <p:nvPr>
            <p:ph type="title"/>
          </p:nvPr>
        </p:nvSpPr>
        <p:spPr/>
        <p:txBody>
          <a:bodyPr anchor="t"/>
          <a:lstStyle/>
          <a:p>
            <a:r>
              <a:rPr lang="en-GB"/>
              <a:t>Business model canvas</a:t>
            </a:r>
          </a:p>
        </p:txBody>
      </p:sp>
      <p:sp>
        <p:nvSpPr>
          <p:cNvPr id="4" name="Text Placeholder 3">
            <a:extLst>
              <a:ext uri="{FF2B5EF4-FFF2-40B4-BE49-F238E27FC236}">
                <a16:creationId xmlns:a16="http://schemas.microsoft.com/office/drawing/2014/main" id="{71AAB850-6A61-4C8A-8059-D916DEF04D7F}"/>
              </a:ext>
            </a:extLst>
          </p:cNvPr>
          <p:cNvSpPr>
            <a:spLocks noGrp="1"/>
          </p:cNvSpPr>
          <p:nvPr>
            <p:ph type="body" sz="quarter" idx="15"/>
          </p:nvPr>
        </p:nvSpPr>
        <p:spPr/>
        <p:txBody>
          <a:bodyPr/>
          <a:lstStyle/>
          <a:p>
            <a:endParaRPr lang="en-GB">
              <a:latin typeface="+mj-lt"/>
            </a:endParaRPr>
          </a:p>
        </p:txBody>
      </p:sp>
      <p:sp>
        <p:nvSpPr>
          <p:cNvPr id="72" name="Rectangle 71">
            <a:extLst>
              <a:ext uri="{FF2B5EF4-FFF2-40B4-BE49-F238E27FC236}">
                <a16:creationId xmlns:a16="http://schemas.microsoft.com/office/drawing/2014/main" id="{01CEDBCF-474C-4B3C-8CB4-1FFAEC7433C3}"/>
              </a:ext>
            </a:extLst>
          </p:cNvPr>
          <p:cNvSpPr/>
          <p:nvPr/>
        </p:nvSpPr>
        <p:spPr bwMode="auto">
          <a:xfrm>
            <a:off x="431801" y="5647354"/>
            <a:ext cx="11328396" cy="629068"/>
          </a:xfrm>
          <a:prstGeom prst="rect">
            <a:avLst/>
          </a:prstGeom>
          <a:noFill/>
          <a:ln w="25400" algn="ctr">
            <a:solidFill>
              <a:srgbClr val="93BBE0"/>
            </a:solidFill>
            <a:miter lim="800000"/>
            <a:headEnd/>
            <a:tailEnd/>
          </a:ln>
          <a:effectLst/>
        </p:spPr>
        <p:txBody>
          <a:bodyPr vert="horz" wrap="square" lIns="96000" tIns="48000" rIns="48000" bIns="48000" numCol="1" spcCol="0" rtlCol="0" anchor="t" anchorCtr="0" compatLnSpc="1">
            <a:prstTxWarp prst="textNoShape">
              <a:avLst/>
            </a:prstTxWarp>
          </a:bodyPr>
          <a:lstStyle/>
          <a:p>
            <a:pPr lvl="0"/>
            <a:r>
              <a:rPr lang="en-US" sz="1200" b="1" dirty="0">
                <a:solidFill>
                  <a:srgbClr val="4B8DCB"/>
                </a:solidFill>
                <a:latin typeface="+mj-lt"/>
              </a:rPr>
              <a:t>Enabling companies</a:t>
            </a:r>
          </a:p>
        </p:txBody>
      </p:sp>
      <p:grpSp>
        <p:nvGrpSpPr>
          <p:cNvPr id="48" name="Gruppieren 3">
            <a:extLst>
              <a:ext uri="{FF2B5EF4-FFF2-40B4-BE49-F238E27FC236}">
                <a16:creationId xmlns:a16="http://schemas.microsoft.com/office/drawing/2014/main" id="{8C216146-D62F-46ED-B94F-B801D7F02AF5}"/>
              </a:ext>
            </a:extLst>
          </p:cNvPr>
          <p:cNvGrpSpPr/>
          <p:nvPr/>
        </p:nvGrpSpPr>
        <p:grpSpPr>
          <a:xfrm>
            <a:off x="10002109" y="2721622"/>
            <a:ext cx="1660097" cy="1568455"/>
            <a:chOff x="5514975" y="3836988"/>
            <a:chExt cx="912813" cy="1287462"/>
          </a:xfrm>
          <a:solidFill>
            <a:schemeClr val="tx2">
              <a:lumMod val="20000"/>
              <a:lumOff val="80000"/>
            </a:schemeClr>
          </a:solidFill>
        </p:grpSpPr>
        <p:sp>
          <p:nvSpPr>
            <p:cNvPr id="61" name="Freeform 88">
              <a:extLst>
                <a:ext uri="{FF2B5EF4-FFF2-40B4-BE49-F238E27FC236}">
                  <a16:creationId xmlns:a16="http://schemas.microsoft.com/office/drawing/2014/main" id="{67FF71E2-7EAF-41B5-908F-F8D88C13FF24}"/>
                </a:ext>
              </a:extLst>
            </p:cNvPr>
            <p:cNvSpPr>
              <a:spLocks noChangeArrowheads="1"/>
            </p:cNvSpPr>
            <p:nvPr/>
          </p:nvSpPr>
          <p:spPr bwMode="auto">
            <a:xfrm>
              <a:off x="5894388" y="4281488"/>
              <a:ext cx="533400" cy="552450"/>
            </a:xfrm>
            <a:custGeom>
              <a:avLst/>
              <a:gdLst>
                <a:gd name="T0" fmla="*/ 2147483646 w 1482"/>
                <a:gd name="T1" fmla="*/ 0 h 1534"/>
                <a:gd name="T2" fmla="*/ 2147483646 w 1482"/>
                <a:gd name="T3" fmla="*/ 2147483646 h 1534"/>
                <a:gd name="T4" fmla="*/ 2147483646 w 1482"/>
                <a:gd name="T5" fmla="*/ 2147483646 h 1534"/>
                <a:gd name="T6" fmla="*/ 2147483646 w 1482"/>
                <a:gd name="T7" fmla="*/ 2147483646 h 1534"/>
                <a:gd name="T8" fmla="*/ 0 w 1482"/>
                <a:gd name="T9" fmla="*/ 2147483646 h 1534"/>
                <a:gd name="T10" fmla="*/ 0 w 1482"/>
                <a:gd name="T11" fmla="*/ 0 h 1534"/>
                <a:gd name="T12" fmla="*/ 2147483646 w 1482"/>
                <a:gd name="T13" fmla="*/ 0 h 153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82" h="1534">
                  <a:moveTo>
                    <a:pt x="1481" y="0"/>
                  </a:moveTo>
                  <a:lnTo>
                    <a:pt x="1481" y="1533"/>
                  </a:lnTo>
                  <a:lnTo>
                    <a:pt x="1363" y="1533"/>
                  </a:lnTo>
                  <a:lnTo>
                    <a:pt x="1363" y="117"/>
                  </a:lnTo>
                  <a:lnTo>
                    <a:pt x="0" y="117"/>
                  </a:lnTo>
                  <a:lnTo>
                    <a:pt x="0" y="0"/>
                  </a:lnTo>
                  <a:lnTo>
                    <a:pt x="1481"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600">
                <a:latin typeface="+mj-lt"/>
              </a:endParaRPr>
            </a:p>
          </p:txBody>
        </p:sp>
        <p:sp>
          <p:nvSpPr>
            <p:cNvPr id="62" name="Freeform 89">
              <a:extLst>
                <a:ext uri="{FF2B5EF4-FFF2-40B4-BE49-F238E27FC236}">
                  <a16:creationId xmlns:a16="http://schemas.microsoft.com/office/drawing/2014/main" id="{E7019B15-072A-482B-A9B4-1258ADF18D0A}"/>
                </a:ext>
              </a:extLst>
            </p:cNvPr>
            <p:cNvSpPr>
              <a:spLocks noChangeArrowheads="1"/>
            </p:cNvSpPr>
            <p:nvPr/>
          </p:nvSpPr>
          <p:spPr bwMode="auto">
            <a:xfrm>
              <a:off x="5978525" y="4725988"/>
              <a:ext cx="331788" cy="34925"/>
            </a:xfrm>
            <a:custGeom>
              <a:avLst/>
              <a:gdLst>
                <a:gd name="T0" fmla="*/ 2147483647 w 921"/>
                <a:gd name="T1" fmla="*/ 0 h 96"/>
                <a:gd name="T2" fmla="*/ 2147483647 w 921"/>
                <a:gd name="T3" fmla="*/ 2147483647 h 96"/>
                <a:gd name="T4" fmla="*/ 0 w 921"/>
                <a:gd name="T5" fmla="*/ 2147483647 h 96"/>
                <a:gd name="T6" fmla="*/ 0 w 921"/>
                <a:gd name="T7" fmla="*/ 0 h 96"/>
                <a:gd name="T8" fmla="*/ 2147483647 w 921"/>
                <a:gd name="T9" fmla="*/ 0 h 9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21" h="96">
                  <a:moveTo>
                    <a:pt x="920" y="0"/>
                  </a:moveTo>
                  <a:lnTo>
                    <a:pt x="920" y="95"/>
                  </a:lnTo>
                  <a:lnTo>
                    <a:pt x="0" y="95"/>
                  </a:lnTo>
                  <a:lnTo>
                    <a:pt x="0" y="0"/>
                  </a:lnTo>
                  <a:lnTo>
                    <a:pt x="920" y="0"/>
                  </a:lnTo>
                </a:path>
              </a:pathLst>
            </a:custGeom>
            <a:grpFill/>
            <a:ln>
              <a:noFill/>
            </a:ln>
            <a:effectLst/>
          </p:spPr>
          <p:txBody>
            <a:bodyPr wrap="none" anchor="ctr"/>
            <a:lstStyle/>
            <a:p>
              <a:pPr eaLnBrk="1" hangingPunct="1">
                <a:defRPr/>
              </a:pPr>
              <a:endParaRPr lang="en-US" sz="1600">
                <a:latin typeface="+mj-lt"/>
                <a:cs typeface="Arial" charset="0"/>
              </a:endParaRPr>
            </a:p>
          </p:txBody>
        </p:sp>
        <p:sp>
          <p:nvSpPr>
            <p:cNvPr id="63" name="Freeform 90">
              <a:extLst>
                <a:ext uri="{FF2B5EF4-FFF2-40B4-BE49-F238E27FC236}">
                  <a16:creationId xmlns:a16="http://schemas.microsoft.com/office/drawing/2014/main" id="{429688CC-3D1E-4707-B3AF-8016DFE7ABD0}"/>
                </a:ext>
              </a:extLst>
            </p:cNvPr>
            <p:cNvSpPr>
              <a:spLocks noChangeArrowheads="1"/>
            </p:cNvSpPr>
            <p:nvPr/>
          </p:nvSpPr>
          <p:spPr bwMode="auto">
            <a:xfrm>
              <a:off x="5978525" y="4568825"/>
              <a:ext cx="331788" cy="33338"/>
            </a:xfrm>
            <a:custGeom>
              <a:avLst/>
              <a:gdLst>
                <a:gd name="T0" fmla="*/ 2147483647 w 921"/>
                <a:gd name="T1" fmla="*/ 0 h 92"/>
                <a:gd name="T2" fmla="*/ 2147483647 w 921"/>
                <a:gd name="T3" fmla="*/ 2147483647 h 92"/>
                <a:gd name="T4" fmla="*/ 0 w 921"/>
                <a:gd name="T5" fmla="*/ 2147483647 h 92"/>
                <a:gd name="T6" fmla="*/ 0 w 921"/>
                <a:gd name="T7" fmla="*/ 0 h 92"/>
                <a:gd name="T8" fmla="*/ 2147483647 w 921"/>
                <a:gd name="T9" fmla="*/ 0 h 9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21" h="92">
                  <a:moveTo>
                    <a:pt x="920" y="0"/>
                  </a:moveTo>
                  <a:lnTo>
                    <a:pt x="920" y="91"/>
                  </a:lnTo>
                  <a:lnTo>
                    <a:pt x="0" y="91"/>
                  </a:lnTo>
                  <a:lnTo>
                    <a:pt x="0" y="0"/>
                  </a:lnTo>
                  <a:lnTo>
                    <a:pt x="920" y="0"/>
                  </a:lnTo>
                </a:path>
              </a:pathLst>
            </a:custGeom>
            <a:grpFill/>
            <a:ln>
              <a:noFill/>
            </a:ln>
            <a:effectLst/>
          </p:spPr>
          <p:txBody>
            <a:bodyPr wrap="none" anchor="ctr"/>
            <a:lstStyle/>
            <a:p>
              <a:pPr eaLnBrk="1" hangingPunct="1">
                <a:defRPr/>
              </a:pPr>
              <a:endParaRPr lang="en-US" sz="1600">
                <a:latin typeface="+mj-lt"/>
                <a:cs typeface="Arial" charset="0"/>
              </a:endParaRPr>
            </a:p>
          </p:txBody>
        </p:sp>
        <p:sp>
          <p:nvSpPr>
            <p:cNvPr id="64" name="Freeform 91">
              <a:extLst>
                <a:ext uri="{FF2B5EF4-FFF2-40B4-BE49-F238E27FC236}">
                  <a16:creationId xmlns:a16="http://schemas.microsoft.com/office/drawing/2014/main" id="{8FF99512-6D3D-4681-BCAD-5E996949F561}"/>
                </a:ext>
              </a:extLst>
            </p:cNvPr>
            <p:cNvSpPr>
              <a:spLocks noChangeArrowheads="1"/>
            </p:cNvSpPr>
            <p:nvPr/>
          </p:nvSpPr>
          <p:spPr bwMode="auto">
            <a:xfrm>
              <a:off x="5978525" y="4414838"/>
              <a:ext cx="331788" cy="34925"/>
            </a:xfrm>
            <a:custGeom>
              <a:avLst/>
              <a:gdLst>
                <a:gd name="T0" fmla="*/ 2147483647 w 921"/>
                <a:gd name="T1" fmla="*/ 0 h 97"/>
                <a:gd name="T2" fmla="*/ 2147483647 w 921"/>
                <a:gd name="T3" fmla="*/ 2147483647 h 97"/>
                <a:gd name="T4" fmla="*/ 0 w 921"/>
                <a:gd name="T5" fmla="*/ 2147483647 h 97"/>
                <a:gd name="T6" fmla="*/ 0 w 921"/>
                <a:gd name="T7" fmla="*/ 0 h 97"/>
                <a:gd name="T8" fmla="*/ 2147483647 w 921"/>
                <a:gd name="T9" fmla="*/ 0 h 9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21" h="97">
                  <a:moveTo>
                    <a:pt x="920" y="0"/>
                  </a:moveTo>
                  <a:lnTo>
                    <a:pt x="920" y="96"/>
                  </a:lnTo>
                  <a:lnTo>
                    <a:pt x="0" y="96"/>
                  </a:lnTo>
                  <a:lnTo>
                    <a:pt x="0" y="0"/>
                  </a:lnTo>
                  <a:lnTo>
                    <a:pt x="920" y="0"/>
                  </a:lnTo>
                </a:path>
              </a:pathLst>
            </a:custGeom>
            <a:grpFill/>
            <a:ln>
              <a:noFill/>
            </a:ln>
            <a:effectLst/>
          </p:spPr>
          <p:txBody>
            <a:bodyPr wrap="none" anchor="ctr"/>
            <a:lstStyle/>
            <a:p>
              <a:pPr eaLnBrk="1" hangingPunct="1">
                <a:defRPr/>
              </a:pPr>
              <a:endParaRPr lang="en-US" sz="1600">
                <a:latin typeface="+mj-lt"/>
                <a:cs typeface="Arial" charset="0"/>
              </a:endParaRPr>
            </a:p>
          </p:txBody>
        </p:sp>
        <p:sp>
          <p:nvSpPr>
            <p:cNvPr id="65" name="Freeform 92">
              <a:extLst>
                <a:ext uri="{FF2B5EF4-FFF2-40B4-BE49-F238E27FC236}">
                  <a16:creationId xmlns:a16="http://schemas.microsoft.com/office/drawing/2014/main" id="{F2F6D131-FBDF-4391-B0F1-C58AB35C94AF}"/>
                </a:ext>
              </a:extLst>
            </p:cNvPr>
            <p:cNvSpPr>
              <a:spLocks noChangeArrowheads="1"/>
            </p:cNvSpPr>
            <p:nvPr/>
          </p:nvSpPr>
          <p:spPr bwMode="auto">
            <a:xfrm>
              <a:off x="5978525" y="4641850"/>
              <a:ext cx="261938" cy="33338"/>
            </a:xfrm>
            <a:custGeom>
              <a:avLst/>
              <a:gdLst>
                <a:gd name="T0" fmla="*/ 2147483647 w 726"/>
                <a:gd name="T1" fmla="*/ 0 h 92"/>
                <a:gd name="T2" fmla="*/ 2147483647 w 726"/>
                <a:gd name="T3" fmla="*/ 2147483647 h 92"/>
                <a:gd name="T4" fmla="*/ 0 w 726"/>
                <a:gd name="T5" fmla="*/ 2147483647 h 92"/>
                <a:gd name="T6" fmla="*/ 0 w 726"/>
                <a:gd name="T7" fmla="*/ 0 h 92"/>
                <a:gd name="T8" fmla="*/ 2147483647 w 726"/>
                <a:gd name="T9" fmla="*/ 0 h 9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6" h="92">
                  <a:moveTo>
                    <a:pt x="725" y="0"/>
                  </a:moveTo>
                  <a:lnTo>
                    <a:pt x="725" y="91"/>
                  </a:lnTo>
                  <a:lnTo>
                    <a:pt x="0" y="91"/>
                  </a:lnTo>
                  <a:lnTo>
                    <a:pt x="0" y="0"/>
                  </a:lnTo>
                  <a:lnTo>
                    <a:pt x="725" y="0"/>
                  </a:lnTo>
                </a:path>
              </a:pathLst>
            </a:custGeom>
            <a:grpFill/>
            <a:ln>
              <a:noFill/>
            </a:ln>
            <a:effectLst/>
          </p:spPr>
          <p:txBody>
            <a:bodyPr wrap="none" anchor="ctr"/>
            <a:lstStyle/>
            <a:p>
              <a:pPr eaLnBrk="1" hangingPunct="1">
                <a:defRPr/>
              </a:pPr>
              <a:endParaRPr lang="en-US" sz="1600">
                <a:latin typeface="+mj-lt"/>
                <a:cs typeface="Arial" charset="0"/>
              </a:endParaRPr>
            </a:p>
          </p:txBody>
        </p:sp>
        <p:sp>
          <p:nvSpPr>
            <p:cNvPr id="66" name="Freeform 93">
              <a:extLst>
                <a:ext uri="{FF2B5EF4-FFF2-40B4-BE49-F238E27FC236}">
                  <a16:creationId xmlns:a16="http://schemas.microsoft.com/office/drawing/2014/main" id="{6B11D797-50C6-4EC8-B842-D70026FAD1BA}"/>
                </a:ext>
              </a:extLst>
            </p:cNvPr>
            <p:cNvSpPr>
              <a:spLocks noChangeArrowheads="1"/>
            </p:cNvSpPr>
            <p:nvPr/>
          </p:nvSpPr>
          <p:spPr bwMode="auto">
            <a:xfrm>
              <a:off x="5978525" y="4487863"/>
              <a:ext cx="207963" cy="34925"/>
            </a:xfrm>
            <a:custGeom>
              <a:avLst/>
              <a:gdLst>
                <a:gd name="T0" fmla="*/ 2147483647 w 578"/>
                <a:gd name="T1" fmla="*/ 0 h 96"/>
                <a:gd name="T2" fmla="*/ 2147483647 w 578"/>
                <a:gd name="T3" fmla="*/ 2147483647 h 96"/>
                <a:gd name="T4" fmla="*/ 0 w 578"/>
                <a:gd name="T5" fmla="*/ 2147483647 h 96"/>
                <a:gd name="T6" fmla="*/ 0 w 578"/>
                <a:gd name="T7" fmla="*/ 0 h 96"/>
                <a:gd name="T8" fmla="*/ 2147483647 w 578"/>
                <a:gd name="T9" fmla="*/ 0 h 9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8" h="96">
                  <a:moveTo>
                    <a:pt x="577" y="0"/>
                  </a:moveTo>
                  <a:lnTo>
                    <a:pt x="577" y="95"/>
                  </a:lnTo>
                  <a:lnTo>
                    <a:pt x="0" y="95"/>
                  </a:lnTo>
                  <a:lnTo>
                    <a:pt x="0" y="0"/>
                  </a:lnTo>
                  <a:lnTo>
                    <a:pt x="577" y="0"/>
                  </a:lnTo>
                </a:path>
              </a:pathLst>
            </a:custGeom>
            <a:grpFill/>
            <a:ln>
              <a:noFill/>
            </a:ln>
            <a:effectLst/>
          </p:spPr>
          <p:txBody>
            <a:bodyPr wrap="none" anchor="ctr"/>
            <a:lstStyle/>
            <a:p>
              <a:pPr eaLnBrk="1" hangingPunct="1">
                <a:defRPr/>
              </a:pPr>
              <a:endParaRPr lang="en-US" sz="1600">
                <a:latin typeface="+mj-lt"/>
                <a:cs typeface="Arial" charset="0"/>
              </a:endParaRPr>
            </a:p>
          </p:txBody>
        </p:sp>
        <p:sp>
          <p:nvSpPr>
            <p:cNvPr id="67" name="Freeform 94">
              <a:extLst>
                <a:ext uri="{FF2B5EF4-FFF2-40B4-BE49-F238E27FC236}">
                  <a16:creationId xmlns:a16="http://schemas.microsoft.com/office/drawing/2014/main" id="{A57C8235-CAC2-44DB-A222-2E00D9920A3F}"/>
                </a:ext>
              </a:extLst>
            </p:cNvPr>
            <p:cNvSpPr>
              <a:spLocks noChangeArrowheads="1"/>
            </p:cNvSpPr>
            <p:nvPr/>
          </p:nvSpPr>
          <p:spPr bwMode="auto">
            <a:xfrm>
              <a:off x="5514975" y="4852988"/>
              <a:ext cx="384175" cy="271462"/>
            </a:xfrm>
            <a:custGeom>
              <a:avLst/>
              <a:gdLst>
                <a:gd name="T0" fmla="*/ 2147483646 w 1068"/>
                <a:gd name="T1" fmla="*/ 2147483646 h 756"/>
                <a:gd name="T2" fmla="*/ 2147483646 w 1068"/>
                <a:gd name="T3" fmla="*/ 2147483646 h 756"/>
                <a:gd name="T4" fmla="*/ 2147483646 w 1068"/>
                <a:gd name="T5" fmla="*/ 2147483646 h 756"/>
                <a:gd name="T6" fmla="*/ 2147483646 w 1068"/>
                <a:gd name="T7" fmla="*/ 2147483646 h 756"/>
                <a:gd name="T8" fmla="*/ 2147483646 w 1068"/>
                <a:gd name="T9" fmla="*/ 2147483646 h 756"/>
                <a:gd name="T10" fmla="*/ 0 w 1068"/>
                <a:gd name="T11" fmla="*/ 2147483646 h 756"/>
                <a:gd name="T12" fmla="*/ 0 w 1068"/>
                <a:gd name="T13" fmla="*/ 2147483646 h 756"/>
                <a:gd name="T14" fmla="*/ 2147483646 w 1068"/>
                <a:gd name="T15" fmla="*/ 0 h 756"/>
                <a:gd name="T16" fmla="*/ 2147483646 w 1068"/>
                <a:gd name="T17" fmla="*/ 0 h 756"/>
                <a:gd name="T18" fmla="*/ 2147483646 w 1068"/>
                <a:gd name="T19" fmla="*/ 2147483646 h 756"/>
                <a:gd name="T20" fmla="*/ 2147483646 w 1068"/>
                <a:gd name="T21" fmla="*/ 2147483646 h 756"/>
                <a:gd name="T22" fmla="*/ 2147483646 w 1068"/>
                <a:gd name="T23" fmla="*/ 2147483646 h 756"/>
                <a:gd name="T24" fmla="*/ 2147483646 w 1068"/>
                <a:gd name="T25" fmla="*/ 2147483646 h 756"/>
                <a:gd name="T26" fmla="*/ 2147483646 w 1068"/>
                <a:gd name="T27" fmla="*/ 2147483646 h 756"/>
                <a:gd name="T28" fmla="*/ 2147483646 w 1068"/>
                <a:gd name="T29" fmla="*/ 2147483646 h 756"/>
                <a:gd name="T30" fmla="*/ 2147483646 w 1068"/>
                <a:gd name="T31" fmla="*/ 2147483646 h 756"/>
                <a:gd name="T32" fmla="*/ 2147483646 w 1068"/>
                <a:gd name="T33" fmla="*/ 2147483646 h 756"/>
                <a:gd name="T34" fmla="*/ 2147483646 w 1068"/>
                <a:gd name="T35" fmla="*/ 2147483646 h 756"/>
                <a:gd name="T36" fmla="*/ 2147483646 w 1068"/>
                <a:gd name="T37" fmla="*/ 2147483646 h 756"/>
                <a:gd name="T38" fmla="*/ 2147483646 w 1068"/>
                <a:gd name="T39" fmla="*/ 2147483646 h 75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068" h="756">
                  <a:moveTo>
                    <a:pt x="1067" y="126"/>
                  </a:moveTo>
                  <a:lnTo>
                    <a:pt x="1067" y="126"/>
                  </a:lnTo>
                  <a:cubicBezTo>
                    <a:pt x="1067" y="633"/>
                    <a:pt x="1067" y="633"/>
                    <a:pt x="1067" y="633"/>
                  </a:cubicBezTo>
                  <a:cubicBezTo>
                    <a:pt x="1067" y="703"/>
                    <a:pt x="1015" y="755"/>
                    <a:pt x="946" y="755"/>
                  </a:cubicBezTo>
                  <a:cubicBezTo>
                    <a:pt x="121" y="755"/>
                    <a:pt x="121" y="755"/>
                    <a:pt x="121" y="755"/>
                  </a:cubicBezTo>
                  <a:cubicBezTo>
                    <a:pt x="56" y="755"/>
                    <a:pt x="0" y="703"/>
                    <a:pt x="0" y="633"/>
                  </a:cubicBezTo>
                  <a:cubicBezTo>
                    <a:pt x="0" y="126"/>
                    <a:pt x="0" y="126"/>
                    <a:pt x="0" y="126"/>
                  </a:cubicBezTo>
                  <a:cubicBezTo>
                    <a:pt x="0" y="56"/>
                    <a:pt x="56" y="0"/>
                    <a:pt x="121" y="0"/>
                  </a:cubicBezTo>
                  <a:cubicBezTo>
                    <a:pt x="946" y="0"/>
                    <a:pt x="946" y="0"/>
                    <a:pt x="946" y="0"/>
                  </a:cubicBezTo>
                  <a:cubicBezTo>
                    <a:pt x="1015" y="0"/>
                    <a:pt x="1067" y="56"/>
                    <a:pt x="1067" y="126"/>
                  </a:cubicBezTo>
                  <a:close/>
                  <a:moveTo>
                    <a:pt x="959" y="581"/>
                  </a:moveTo>
                  <a:lnTo>
                    <a:pt x="959" y="581"/>
                  </a:lnTo>
                  <a:cubicBezTo>
                    <a:pt x="959" y="178"/>
                    <a:pt x="959" y="178"/>
                    <a:pt x="959" y="178"/>
                  </a:cubicBezTo>
                  <a:cubicBezTo>
                    <a:pt x="959" y="121"/>
                    <a:pt x="916" y="78"/>
                    <a:pt x="859" y="78"/>
                  </a:cubicBezTo>
                  <a:cubicBezTo>
                    <a:pt x="208" y="78"/>
                    <a:pt x="208" y="78"/>
                    <a:pt x="208" y="78"/>
                  </a:cubicBezTo>
                  <a:cubicBezTo>
                    <a:pt x="151" y="78"/>
                    <a:pt x="108" y="121"/>
                    <a:pt x="108" y="178"/>
                  </a:cubicBezTo>
                  <a:cubicBezTo>
                    <a:pt x="108" y="581"/>
                    <a:pt x="108" y="581"/>
                    <a:pt x="108" y="581"/>
                  </a:cubicBezTo>
                  <a:cubicBezTo>
                    <a:pt x="108" y="633"/>
                    <a:pt x="151" y="681"/>
                    <a:pt x="208" y="681"/>
                  </a:cubicBezTo>
                  <a:cubicBezTo>
                    <a:pt x="859" y="681"/>
                    <a:pt x="859" y="681"/>
                    <a:pt x="859" y="681"/>
                  </a:cubicBezTo>
                  <a:cubicBezTo>
                    <a:pt x="916" y="681"/>
                    <a:pt x="959" y="633"/>
                    <a:pt x="959" y="58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600">
                <a:latin typeface="+mj-lt"/>
              </a:endParaRPr>
            </a:p>
          </p:txBody>
        </p:sp>
        <p:sp>
          <p:nvSpPr>
            <p:cNvPr id="68" name="Freeform 95">
              <a:extLst>
                <a:ext uri="{FF2B5EF4-FFF2-40B4-BE49-F238E27FC236}">
                  <a16:creationId xmlns:a16="http://schemas.microsoft.com/office/drawing/2014/main" id="{6C288F02-0143-4D8B-9A04-6F433D789197}"/>
                </a:ext>
              </a:extLst>
            </p:cNvPr>
            <p:cNvSpPr>
              <a:spLocks noChangeArrowheads="1"/>
            </p:cNvSpPr>
            <p:nvPr/>
          </p:nvSpPr>
          <p:spPr bwMode="auto">
            <a:xfrm>
              <a:off x="5514975" y="4348163"/>
              <a:ext cx="384175" cy="271462"/>
            </a:xfrm>
            <a:custGeom>
              <a:avLst/>
              <a:gdLst>
                <a:gd name="T0" fmla="*/ 2147483646 w 1068"/>
                <a:gd name="T1" fmla="*/ 2147483646 h 756"/>
                <a:gd name="T2" fmla="*/ 2147483646 w 1068"/>
                <a:gd name="T3" fmla="*/ 2147483646 h 756"/>
                <a:gd name="T4" fmla="*/ 2147483646 w 1068"/>
                <a:gd name="T5" fmla="*/ 2147483646 h 756"/>
                <a:gd name="T6" fmla="*/ 2147483646 w 1068"/>
                <a:gd name="T7" fmla="*/ 2147483646 h 756"/>
                <a:gd name="T8" fmla="*/ 2147483646 w 1068"/>
                <a:gd name="T9" fmla="*/ 2147483646 h 756"/>
                <a:gd name="T10" fmla="*/ 0 w 1068"/>
                <a:gd name="T11" fmla="*/ 2147483646 h 756"/>
                <a:gd name="T12" fmla="*/ 0 w 1068"/>
                <a:gd name="T13" fmla="*/ 2147483646 h 756"/>
                <a:gd name="T14" fmla="*/ 2147483646 w 1068"/>
                <a:gd name="T15" fmla="*/ 0 h 756"/>
                <a:gd name="T16" fmla="*/ 2147483646 w 1068"/>
                <a:gd name="T17" fmla="*/ 0 h 756"/>
                <a:gd name="T18" fmla="*/ 2147483646 w 1068"/>
                <a:gd name="T19" fmla="*/ 2147483646 h 756"/>
                <a:gd name="T20" fmla="*/ 2147483646 w 1068"/>
                <a:gd name="T21" fmla="*/ 2147483646 h 756"/>
                <a:gd name="T22" fmla="*/ 2147483646 w 1068"/>
                <a:gd name="T23" fmla="*/ 2147483646 h 756"/>
                <a:gd name="T24" fmla="*/ 2147483646 w 1068"/>
                <a:gd name="T25" fmla="*/ 2147483646 h 756"/>
                <a:gd name="T26" fmla="*/ 2147483646 w 1068"/>
                <a:gd name="T27" fmla="*/ 2147483646 h 756"/>
                <a:gd name="T28" fmla="*/ 2147483646 w 1068"/>
                <a:gd name="T29" fmla="*/ 2147483646 h 756"/>
                <a:gd name="T30" fmla="*/ 2147483646 w 1068"/>
                <a:gd name="T31" fmla="*/ 2147483646 h 756"/>
                <a:gd name="T32" fmla="*/ 2147483646 w 1068"/>
                <a:gd name="T33" fmla="*/ 2147483646 h 756"/>
                <a:gd name="T34" fmla="*/ 2147483646 w 1068"/>
                <a:gd name="T35" fmla="*/ 2147483646 h 756"/>
                <a:gd name="T36" fmla="*/ 2147483646 w 1068"/>
                <a:gd name="T37" fmla="*/ 2147483646 h 756"/>
                <a:gd name="T38" fmla="*/ 2147483646 w 1068"/>
                <a:gd name="T39" fmla="*/ 2147483646 h 75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068" h="756">
                  <a:moveTo>
                    <a:pt x="1067" y="121"/>
                  </a:moveTo>
                  <a:lnTo>
                    <a:pt x="1067" y="121"/>
                  </a:lnTo>
                  <a:cubicBezTo>
                    <a:pt x="1067" y="629"/>
                    <a:pt x="1067" y="629"/>
                    <a:pt x="1067" y="629"/>
                  </a:cubicBezTo>
                  <a:cubicBezTo>
                    <a:pt x="1067" y="698"/>
                    <a:pt x="1015" y="755"/>
                    <a:pt x="946" y="755"/>
                  </a:cubicBezTo>
                  <a:cubicBezTo>
                    <a:pt x="121" y="755"/>
                    <a:pt x="121" y="755"/>
                    <a:pt x="121" y="755"/>
                  </a:cubicBezTo>
                  <a:cubicBezTo>
                    <a:pt x="56" y="755"/>
                    <a:pt x="0" y="698"/>
                    <a:pt x="0" y="629"/>
                  </a:cubicBezTo>
                  <a:cubicBezTo>
                    <a:pt x="0" y="121"/>
                    <a:pt x="0" y="121"/>
                    <a:pt x="0" y="121"/>
                  </a:cubicBezTo>
                  <a:cubicBezTo>
                    <a:pt x="0" y="52"/>
                    <a:pt x="56" y="0"/>
                    <a:pt x="121" y="0"/>
                  </a:cubicBezTo>
                  <a:cubicBezTo>
                    <a:pt x="946" y="0"/>
                    <a:pt x="946" y="0"/>
                    <a:pt x="946" y="0"/>
                  </a:cubicBezTo>
                  <a:cubicBezTo>
                    <a:pt x="1015" y="0"/>
                    <a:pt x="1067" y="52"/>
                    <a:pt x="1067" y="121"/>
                  </a:cubicBezTo>
                  <a:close/>
                  <a:moveTo>
                    <a:pt x="959" y="581"/>
                  </a:moveTo>
                  <a:lnTo>
                    <a:pt x="959" y="581"/>
                  </a:lnTo>
                  <a:cubicBezTo>
                    <a:pt x="959" y="173"/>
                    <a:pt x="959" y="173"/>
                    <a:pt x="959" y="173"/>
                  </a:cubicBezTo>
                  <a:cubicBezTo>
                    <a:pt x="959" y="121"/>
                    <a:pt x="916" y="78"/>
                    <a:pt x="859" y="78"/>
                  </a:cubicBezTo>
                  <a:cubicBezTo>
                    <a:pt x="208" y="78"/>
                    <a:pt x="208" y="78"/>
                    <a:pt x="208" y="78"/>
                  </a:cubicBezTo>
                  <a:cubicBezTo>
                    <a:pt x="151" y="78"/>
                    <a:pt x="108" y="121"/>
                    <a:pt x="108" y="173"/>
                  </a:cubicBezTo>
                  <a:cubicBezTo>
                    <a:pt x="108" y="581"/>
                    <a:pt x="108" y="581"/>
                    <a:pt x="108" y="581"/>
                  </a:cubicBezTo>
                  <a:cubicBezTo>
                    <a:pt x="108" y="633"/>
                    <a:pt x="151" y="677"/>
                    <a:pt x="208" y="677"/>
                  </a:cubicBezTo>
                  <a:cubicBezTo>
                    <a:pt x="859" y="677"/>
                    <a:pt x="859" y="677"/>
                    <a:pt x="859" y="677"/>
                  </a:cubicBezTo>
                  <a:cubicBezTo>
                    <a:pt x="916" y="677"/>
                    <a:pt x="959" y="633"/>
                    <a:pt x="959" y="58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600">
                <a:latin typeface="+mj-lt"/>
              </a:endParaRPr>
            </a:p>
          </p:txBody>
        </p:sp>
        <p:sp>
          <p:nvSpPr>
            <p:cNvPr id="69" name="Freeform 96">
              <a:extLst>
                <a:ext uri="{FF2B5EF4-FFF2-40B4-BE49-F238E27FC236}">
                  <a16:creationId xmlns:a16="http://schemas.microsoft.com/office/drawing/2014/main" id="{C87F4B90-6988-48C9-BE0B-08244D5824F1}"/>
                </a:ext>
              </a:extLst>
            </p:cNvPr>
            <p:cNvSpPr>
              <a:spLocks noChangeArrowheads="1"/>
            </p:cNvSpPr>
            <p:nvPr/>
          </p:nvSpPr>
          <p:spPr bwMode="auto">
            <a:xfrm>
              <a:off x="5514975" y="3836988"/>
              <a:ext cx="384175" cy="271462"/>
            </a:xfrm>
            <a:custGeom>
              <a:avLst/>
              <a:gdLst>
                <a:gd name="T0" fmla="*/ 2147483646 w 1068"/>
                <a:gd name="T1" fmla="*/ 2147483646 h 756"/>
                <a:gd name="T2" fmla="*/ 2147483646 w 1068"/>
                <a:gd name="T3" fmla="*/ 2147483646 h 756"/>
                <a:gd name="T4" fmla="*/ 2147483646 w 1068"/>
                <a:gd name="T5" fmla="*/ 2147483646 h 756"/>
                <a:gd name="T6" fmla="*/ 2147483646 w 1068"/>
                <a:gd name="T7" fmla="*/ 2147483646 h 756"/>
                <a:gd name="T8" fmla="*/ 2147483646 w 1068"/>
                <a:gd name="T9" fmla="*/ 2147483646 h 756"/>
                <a:gd name="T10" fmla="*/ 0 w 1068"/>
                <a:gd name="T11" fmla="*/ 2147483646 h 756"/>
                <a:gd name="T12" fmla="*/ 0 w 1068"/>
                <a:gd name="T13" fmla="*/ 2147483646 h 756"/>
                <a:gd name="T14" fmla="*/ 2147483646 w 1068"/>
                <a:gd name="T15" fmla="*/ 0 h 756"/>
                <a:gd name="T16" fmla="*/ 2147483646 w 1068"/>
                <a:gd name="T17" fmla="*/ 0 h 756"/>
                <a:gd name="T18" fmla="*/ 2147483646 w 1068"/>
                <a:gd name="T19" fmla="*/ 2147483646 h 756"/>
                <a:gd name="T20" fmla="*/ 2147483646 w 1068"/>
                <a:gd name="T21" fmla="*/ 2147483646 h 756"/>
                <a:gd name="T22" fmla="*/ 2147483646 w 1068"/>
                <a:gd name="T23" fmla="*/ 2147483646 h 756"/>
                <a:gd name="T24" fmla="*/ 2147483646 w 1068"/>
                <a:gd name="T25" fmla="*/ 2147483646 h 756"/>
                <a:gd name="T26" fmla="*/ 2147483646 w 1068"/>
                <a:gd name="T27" fmla="*/ 2147483646 h 756"/>
                <a:gd name="T28" fmla="*/ 2147483646 w 1068"/>
                <a:gd name="T29" fmla="*/ 2147483646 h 756"/>
                <a:gd name="T30" fmla="*/ 2147483646 w 1068"/>
                <a:gd name="T31" fmla="*/ 2147483646 h 756"/>
                <a:gd name="T32" fmla="*/ 2147483646 w 1068"/>
                <a:gd name="T33" fmla="*/ 2147483646 h 756"/>
                <a:gd name="T34" fmla="*/ 2147483646 w 1068"/>
                <a:gd name="T35" fmla="*/ 2147483646 h 756"/>
                <a:gd name="T36" fmla="*/ 2147483646 w 1068"/>
                <a:gd name="T37" fmla="*/ 2147483646 h 756"/>
                <a:gd name="T38" fmla="*/ 2147483646 w 1068"/>
                <a:gd name="T39" fmla="*/ 2147483646 h 75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068" h="756">
                  <a:moveTo>
                    <a:pt x="1067" y="121"/>
                  </a:moveTo>
                  <a:lnTo>
                    <a:pt x="1067" y="121"/>
                  </a:lnTo>
                  <a:cubicBezTo>
                    <a:pt x="1067" y="629"/>
                    <a:pt x="1067" y="629"/>
                    <a:pt x="1067" y="629"/>
                  </a:cubicBezTo>
                  <a:cubicBezTo>
                    <a:pt x="1067" y="699"/>
                    <a:pt x="1015" y="755"/>
                    <a:pt x="946" y="755"/>
                  </a:cubicBezTo>
                  <a:cubicBezTo>
                    <a:pt x="121" y="755"/>
                    <a:pt x="121" y="755"/>
                    <a:pt x="121" y="755"/>
                  </a:cubicBezTo>
                  <a:cubicBezTo>
                    <a:pt x="56" y="755"/>
                    <a:pt x="0" y="699"/>
                    <a:pt x="0" y="629"/>
                  </a:cubicBezTo>
                  <a:cubicBezTo>
                    <a:pt x="0" y="121"/>
                    <a:pt x="0" y="121"/>
                    <a:pt x="0" y="121"/>
                  </a:cubicBezTo>
                  <a:cubicBezTo>
                    <a:pt x="0" y="52"/>
                    <a:pt x="56" y="0"/>
                    <a:pt x="121" y="0"/>
                  </a:cubicBezTo>
                  <a:cubicBezTo>
                    <a:pt x="946" y="0"/>
                    <a:pt x="946" y="0"/>
                    <a:pt x="946" y="0"/>
                  </a:cubicBezTo>
                  <a:cubicBezTo>
                    <a:pt x="1015" y="0"/>
                    <a:pt x="1067" y="52"/>
                    <a:pt x="1067" y="121"/>
                  </a:cubicBezTo>
                  <a:close/>
                  <a:moveTo>
                    <a:pt x="959" y="577"/>
                  </a:moveTo>
                  <a:lnTo>
                    <a:pt x="959" y="577"/>
                  </a:lnTo>
                  <a:cubicBezTo>
                    <a:pt x="959" y="173"/>
                    <a:pt x="959" y="173"/>
                    <a:pt x="959" y="173"/>
                  </a:cubicBezTo>
                  <a:cubicBezTo>
                    <a:pt x="959" y="117"/>
                    <a:pt x="916" y="74"/>
                    <a:pt x="859" y="74"/>
                  </a:cubicBezTo>
                  <a:cubicBezTo>
                    <a:pt x="208" y="74"/>
                    <a:pt x="208" y="74"/>
                    <a:pt x="208" y="74"/>
                  </a:cubicBezTo>
                  <a:cubicBezTo>
                    <a:pt x="151" y="74"/>
                    <a:pt x="108" y="117"/>
                    <a:pt x="108" y="173"/>
                  </a:cubicBezTo>
                  <a:cubicBezTo>
                    <a:pt x="108" y="577"/>
                    <a:pt x="108" y="577"/>
                    <a:pt x="108" y="577"/>
                  </a:cubicBezTo>
                  <a:cubicBezTo>
                    <a:pt x="108" y="634"/>
                    <a:pt x="151" y="677"/>
                    <a:pt x="208" y="677"/>
                  </a:cubicBezTo>
                  <a:cubicBezTo>
                    <a:pt x="859" y="677"/>
                    <a:pt x="859" y="677"/>
                    <a:pt x="859" y="677"/>
                  </a:cubicBezTo>
                  <a:cubicBezTo>
                    <a:pt x="916" y="677"/>
                    <a:pt x="959" y="634"/>
                    <a:pt x="959" y="57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600">
                <a:latin typeface="+mj-lt"/>
              </a:endParaRPr>
            </a:p>
          </p:txBody>
        </p:sp>
        <p:sp>
          <p:nvSpPr>
            <p:cNvPr id="70" name="Freeform 97">
              <a:extLst>
                <a:ext uri="{FF2B5EF4-FFF2-40B4-BE49-F238E27FC236}">
                  <a16:creationId xmlns:a16="http://schemas.microsoft.com/office/drawing/2014/main" id="{6D48ECE4-805F-4D69-9592-C887AE0E8BA2}"/>
                </a:ext>
              </a:extLst>
            </p:cNvPr>
            <p:cNvSpPr>
              <a:spLocks noChangeArrowheads="1"/>
            </p:cNvSpPr>
            <p:nvPr/>
          </p:nvSpPr>
          <p:spPr bwMode="auto">
            <a:xfrm>
              <a:off x="5573713" y="4133850"/>
              <a:ext cx="269875" cy="192088"/>
            </a:xfrm>
            <a:custGeom>
              <a:avLst/>
              <a:gdLst>
                <a:gd name="T0" fmla="*/ 2147483647 w 748"/>
                <a:gd name="T1" fmla="*/ 2147483647 h 535"/>
                <a:gd name="T2" fmla="*/ 2147483647 w 748"/>
                <a:gd name="T3" fmla="*/ 2147483647 h 535"/>
                <a:gd name="T4" fmla="*/ 0 w 748"/>
                <a:gd name="T5" fmla="*/ 2147483647 h 535"/>
                <a:gd name="T6" fmla="*/ 2147483647 w 748"/>
                <a:gd name="T7" fmla="*/ 2147483647 h 535"/>
                <a:gd name="T8" fmla="*/ 2147483647 w 748"/>
                <a:gd name="T9" fmla="*/ 0 h 535"/>
                <a:gd name="T10" fmla="*/ 2147483647 w 748"/>
                <a:gd name="T11" fmla="*/ 0 h 535"/>
                <a:gd name="T12" fmla="*/ 2147483647 w 748"/>
                <a:gd name="T13" fmla="*/ 0 h 535"/>
                <a:gd name="T14" fmla="*/ 2147483647 w 748"/>
                <a:gd name="T15" fmla="*/ 0 h 535"/>
                <a:gd name="T16" fmla="*/ 2147483647 w 748"/>
                <a:gd name="T17" fmla="*/ 2147483647 h 535"/>
                <a:gd name="T18" fmla="*/ 2147483647 w 748"/>
                <a:gd name="T19" fmla="*/ 2147483647 h 5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48" h="535">
                  <a:moveTo>
                    <a:pt x="747" y="312"/>
                  </a:moveTo>
                  <a:lnTo>
                    <a:pt x="373" y="534"/>
                  </a:lnTo>
                  <a:lnTo>
                    <a:pt x="0" y="312"/>
                  </a:lnTo>
                  <a:lnTo>
                    <a:pt x="204" y="312"/>
                  </a:lnTo>
                  <a:lnTo>
                    <a:pt x="204" y="0"/>
                  </a:lnTo>
                  <a:lnTo>
                    <a:pt x="303" y="0"/>
                  </a:lnTo>
                  <a:lnTo>
                    <a:pt x="443" y="0"/>
                  </a:lnTo>
                  <a:lnTo>
                    <a:pt x="542" y="0"/>
                  </a:lnTo>
                  <a:lnTo>
                    <a:pt x="542" y="312"/>
                  </a:lnTo>
                  <a:lnTo>
                    <a:pt x="747" y="312"/>
                  </a:lnTo>
                </a:path>
              </a:pathLst>
            </a:custGeom>
            <a:grpFill/>
            <a:ln>
              <a:noFill/>
            </a:ln>
            <a:effectLst/>
          </p:spPr>
          <p:txBody>
            <a:bodyPr wrap="none" anchor="ctr"/>
            <a:lstStyle/>
            <a:p>
              <a:pPr eaLnBrk="1" hangingPunct="1">
                <a:defRPr/>
              </a:pPr>
              <a:endParaRPr lang="en-US" sz="1600">
                <a:latin typeface="+mj-lt"/>
                <a:cs typeface="Arial" charset="0"/>
              </a:endParaRPr>
            </a:p>
          </p:txBody>
        </p:sp>
        <p:sp>
          <p:nvSpPr>
            <p:cNvPr id="71" name="Freeform 98">
              <a:extLst>
                <a:ext uri="{FF2B5EF4-FFF2-40B4-BE49-F238E27FC236}">
                  <a16:creationId xmlns:a16="http://schemas.microsoft.com/office/drawing/2014/main" id="{7B4B7C0C-8B1F-4471-9DEC-CD3EEDD1F4BC}"/>
                </a:ext>
              </a:extLst>
            </p:cNvPr>
            <p:cNvSpPr>
              <a:spLocks noChangeArrowheads="1"/>
            </p:cNvSpPr>
            <p:nvPr/>
          </p:nvSpPr>
          <p:spPr bwMode="auto">
            <a:xfrm>
              <a:off x="5573713" y="4641850"/>
              <a:ext cx="269875" cy="192088"/>
            </a:xfrm>
            <a:custGeom>
              <a:avLst/>
              <a:gdLst>
                <a:gd name="T0" fmla="*/ 2147483647 w 748"/>
                <a:gd name="T1" fmla="*/ 2147483647 h 535"/>
                <a:gd name="T2" fmla="*/ 2147483647 w 748"/>
                <a:gd name="T3" fmla="*/ 2147483647 h 535"/>
                <a:gd name="T4" fmla="*/ 0 w 748"/>
                <a:gd name="T5" fmla="*/ 2147483647 h 535"/>
                <a:gd name="T6" fmla="*/ 2147483647 w 748"/>
                <a:gd name="T7" fmla="*/ 2147483647 h 535"/>
                <a:gd name="T8" fmla="*/ 2147483647 w 748"/>
                <a:gd name="T9" fmla="*/ 0 h 535"/>
                <a:gd name="T10" fmla="*/ 2147483647 w 748"/>
                <a:gd name="T11" fmla="*/ 0 h 535"/>
                <a:gd name="T12" fmla="*/ 2147483647 w 748"/>
                <a:gd name="T13" fmla="*/ 0 h 535"/>
                <a:gd name="T14" fmla="*/ 2147483647 w 748"/>
                <a:gd name="T15" fmla="*/ 0 h 535"/>
                <a:gd name="T16" fmla="*/ 2147483647 w 748"/>
                <a:gd name="T17" fmla="*/ 2147483647 h 535"/>
                <a:gd name="T18" fmla="*/ 2147483647 w 748"/>
                <a:gd name="T19" fmla="*/ 2147483647 h 5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48" h="535">
                  <a:moveTo>
                    <a:pt x="747" y="308"/>
                  </a:moveTo>
                  <a:lnTo>
                    <a:pt x="373" y="534"/>
                  </a:lnTo>
                  <a:lnTo>
                    <a:pt x="0" y="308"/>
                  </a:lnTo>
                  <a:lnTo>
                    <a:pt x="204" y="308"/>
                  </a:lnTo>
                  <a:lnTo>
                    <a:pt x="204" y="0"/>
                  </a:lnTo>
                  <a:lnTo>
                    <a:pt x="303" y="0"/>
                  </a:lnTo>
                  <a:lnTo>
                    <a:pt x="443" y="0"/>
                  </a:lnTo>
                  <a:lnTo>
                    <a:pt x="542" y="0"/>
                  </a:lnTo>
                  <a:lnTo>
                    <a:pt x="542" y="308"/>
                  </a:lnTo>
                  <a:lnTo>
                    <a:pt x="747" y="308"/>
                  </a:lnTo>
                </a:path>
              </a:pathLst>
            </a:custGeom>
            <a:grpFill/>
            <a:ln>
              <a:noFill/>
            </a:ln>
            <a:effectLst/>
          </p:spPr>
          <p:txBody>
            <a:bodyPr wrap="none" anchor="ctr"/>
            <a:lstStyle/>
            <a:p>
              <a:pPr eaLnBrk="1" hangingPunct="1">
                <a:defRPr/>
              </a:pPr>
              <a:endParaRPr lang="en-US" sz="1600">
                <a:latin typeface="+mj-lt"/>
                <a:cs typeface="Arial" charset="0"/>
              </a:endParaRPr>
            </a:p>
          </p:txBody>
        </p:sp>
      </p:grpSp>
      <p:grpSp>
        <p:nvGrpSpPr>
          <p:cNvPr id="49" name="Gruppieren 1">
            <a:extLst>
              <a:ext uri="{FF2B5EF4-FFF2-40B4-BE49-F238E27FC236}">
                <a16:creationId xmlns:a16="http://schemas.microsoft.com/office/drawing/2014/main" id="{EFEB1BCB-21DC-4784-BC08-3CB42C134A95}"/>
              </a:ext>
            </a:extLst>
          </p:cNvPr>
          <p:cNvGrpSpPr/>
          <p:nvPr/>
        </p:nvGrpSpPr>
        <p:grpSpPr>
          <a:xfrm>
            <a:off x="1984018" y="3445230"/>
            <a:ext cx="1450589" cy="837197"/>
            <a:chOff x="1539875" y="2495550"/>
            <a:chExt cx="561975" cy="484188"/>
          </a:xfrm>
          <a:solidFill>
            <a:schemeClr val="tx2">
              <a:lumMod val="20000"/>
              <a:lumOff val="80000"/>
            </a:schemeClr>
          </a:solidFill>
        </p:grpSpPr>
        <p:sp>
          <p:nvSpPr>
            <p:cNvPr id="54" name="Freeform 404">
              <a:extLst>
                <a:ext uri="{FF2B5EF4-FFF2-40B4-BE49-F238E27FC236}">
                  <a16:creationId xmlns:a16="http://schemas.microsoft.com/office/drawing/2014/main" id="{72A28046-E636-4AA0-8861-8183080224E7}"/>
                </a:ext>
              </a:extLst>
            </p:cNvPr>
            <p:cNvSpPr>
              <a:spLocks noChangeArrowheads="1"/>
            </p:cNvSpPr>
            <p:nvPr/>
          </p:nvSpPr>
          <p:spPr bwMode="auto">
            <a:xfrm>
              <a:off x="1565275" y="2697163"/>
              <a:ext cx="511175" cy="282575"/>
            </a:xfrm>
            <a:custGeom>
              <a:avLst/>
              <a:gdLst>
                <a:gd name="T0" fmla="*/ 2147483646 w 1421"/>
                <a:gd name="T1" fmla="*/ 0 h 783"/>
                <a:gd name="T2" fmla="*/ 2147483646 w 1421"/>
                <a:gd name="T3" fmla="*/ 0 h 783"/>
                <a:gd name="T4" fmla="*/ 2147483646 w 1421"/>
                <a:gd name="T5" fmla="*/ 2147483646 h 783"/>
                <a:gd name="T6" fmla="*/ 2147483646 w 1421"/>
                <a:gd name="T7" fmla="*/ 0 h 783"/>
                <a:gd name="T8" fmla="*/ 2147483646 w 1421"/>
                <a:gd name="T9" fmla="*/ 0 h 783"/>
                <a:gd name="T10" fmla="*/ 2147483646 w 1421"/>
                <a:gd name="T11" fmla="*/ 2147483646 h 783"/>
                <a:gd name="T12" fmla="*/ 2147483646 w 1421"/>
                <a:gd name="T13" fmla="*/ 0 h 783"/>
                <a:gd name="T14" fmla="*/ 2147483646 w 1421"/>
                <a:gd name="T15" fmla="*/ 0 h 783"/>
                <a:gd name="T16" fmla="*/ 2147483646 w 1421"/>
                <a:gd name="T17" fmla="*/ 2147483646 h 783"/>
                <a:gd name="T18" fmla="*/ 2147483646 w 1421"/>
                <a:gd name="T19" fmla="*/ 0 h 783"/>
                <a:gd name="T20" fmla="*/ 2147483646 w 1421"/>
                <a:gd name="T21" fmla="*/ 0 h 783"/>
                <a:gd name="T22" fmla="*/ 2147483646 w 1421"/>
                <a:gd name="T23" fmla="*/ 2147483646 h 783"/>
                <a:gd name="T24" fmla="*/ 2147483646 w 1421"/>
                <a:gd name="T25" fmla="*/ 0 h 783"/>
                <a:gd name="T26" fmla="*/ 2147483646 w 1421"/>
                <a:gd name="T27" fmla="*/ 0 h 783"/>
                <a:gd name="T28" fmla="*/ 2147483646 w 1421"/>
                <a:gd name="T29" fmla="*/ 2147483646 h 783"/>
                <a:gd name="T30" fmla="*/ 2147483646 w 1421"/>
                <a:gd name="T31" fmla="*/ 0 h 783"/>
                <a:gd name="T32" fmla="*/ 0 w 1421"/>
                <a:gd name="T33" fmla="*/ 0 h 783"/>
                <a:gd name="T34" fmla="*/ 0 w 1421"/>
                <a:gd name="T35" fmla="*/ 2147483646 h 783"/>
                <a:gd name="T36" fmla="*/ 2147483646 w 1421"/>
                <a:gd name="T37" fmla="*/ 2147483646 h 783"/>
                <a:gd name="T38" fmla="*/ 2147483646 w 1421"/>
                <a:gd name="T39" fmla="*/ 2147483646 h 783"/>
                <a:gd name="T40" fmla="*/ 2147483646 w 1421"/>
                <a:gd name="T41" fmla="*/ 2147483646 h 783"/>
                <a:gd name="T42" fmla="*/ 2147483646 w 1421"/>
                <a:gd name="T43" fmla="*/ 2147483646 h 783"/>
                <a:gd name="T44" fmla="*/ 2147483646 w 1421"/>
                <a:gd name="T45" fmla="*/ 2147483646 h 783"/>
                <a:gd name="T46" fmla="*/ 2147483646 w 1421"/>
                <a:gd name="T47" fmla="*/ 0 h 783"/>
                <a:gd name="T48" fmla="*/ 2147483646 w 1421"/>
                <a:gd name="T49" fmla="*/ 0 h 783"/>
                <a:gd name="T50" fmla="*/ 2147483646 w 1421"/>
                <a:gd name="T51" fmla="*/ 2147483646 h 783"/>
                <a:gd name="T52" fmla="*/ 2147483646 w 1421"/>
                <a:gd name="T53" fmla="*/ 2147483646 h 783"/>
                <a:gd name="T54" fmla="*/ 2147483646 w 1421"/>
                <a:gd name="T55" fmla="*/ 2147483646 h 783"/>
                <a:gd name="T56" fmla="*/ 2147483646 w 1421"/>
                <a:gd name="T57" fmla="*/ 2147483646 h 783"/>
                <a:gd name="T58" fmla="*/ 2147483646 w 1421"/>
                <a:gd name="T59" fmla="*/ 2147483646 h 783"/>
                <a:gd name="T60" fmla="*/ 2147483646 w 1421"/>
                <a:gd name="T61" fmla="*/ 2147483646 h 783"/>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421" h="783">
                  <a:moveTo>
                    <a:pt x="1350" y="0"/>
                  </a:moveTo>
                  <a:lnTo>
                    <a:pt x="1350" y="0"/>
                  </a:lnTo>
                  <a:cubicBezTo>
                    <a:pt x="1350" y="39"/>
                    <a:pt x="1318" y="70"/>
                    <a:pt x="1279" y="70"/>
                  </a:cubicBezTo>
                  <a:cubicBezTo>
                    <a:pt x="1240" y="70"/>
                    <a:pt x="1209" y="39"/>
                    <a:pt x="1209" y="0"/>
                  </a:cubicBezTo>
                  <a:cubicBezTo>
                    <a:pt x="1064" y="0"/>
                    <a:pt x="1064" y="0"/>
                    <a:pt x="1064" y="0"/>
                  </a:cubicBezTo>
                  <a:cubicBezTo>
                    <a:pt x="1064" y="39"/>
                    <a:pt x="1033" y="70"/>
                    <a:pt x="994" y="70"/>
                  </a:cubicBezTo>
                  <a:cubicBezTo>
                    <a:pt x="955" y="70"/>
                    <a:pt x="923" y="39"/>
                    <a:pt x="923" y="0"/>
                  </a:cubicBezTo>
                  <a:cubicBezTo>
                    <a:pt x="783" y="0"/>
                    <a:pt x="783" y="0"/>
                    <a:pt x="783" y="0"/>
                  </a:cubicBezTo>
                  <a:cubicBezTo>
                    <a:pt x="783" y="39"/>
                    <a:pt x="751" y="70"/>
                    <a:pt x="708" y="70"/>
                  </a:cubicBezTo>
                  <a:cubicBezTo>
                    <a:pt x="669" y="70"/>
                    <a:pt x="638" y="39"/>
                    <a:pt x="638" y="0"/>
                  </a:cubicBezTo>
                  <a:cubicBezTo>
                    <a:pt x="497" y="0"/>
                    <a:pt x="497" y="0"/>
                    <a:pt x="497" y="0"/>
                  </a:cubicBezTo>
                  <a:cubicBezTo>
                    <a:pt x="497" y="39"/>
                    <a:pt x="466" y="70"/>
                    <a:pt x="427" y="70"/>
                  </a:cubicBezTo>
                  <a:cubicBezTo>
                    <a:pt x="388" y="70"/>
                    <a:pt x="356" y="39"/>
                    <a:pt x="356" y="0"/>
                  </a:cubicBezTo>
                  <a:cubicBezTo>
                    <a:pt x="211" y="0"/>
                    <a:pt x="211" y="0"/>
                    <a:pt x="211" y="0"/>
                  </a:cubicBezTo>
                  <a:cubicBezTo>
                    <a:pt x="211" y="39"/>
                    <a:pt x="180" y="70"/>
                    <a:pt x="141" y="70"/>
                  </a:cubicBezTo>
                  <a:cubicBezTo>
                    <a:pt x="102" y="70"/>
                    <a:pt x="71" y="39"/>
                    <a:pt x="71" y="0"/>
                  </a:cubicBezTo>
                  <a:cubicBezTo>
                    <a:pt x="0" y="0"/>
                    <a:pt x="0" y="0"/>
                    <a:pt x="0" y="0"/>
                  </a:cubicBezTo>
                  <a:cubicBezTo>
                    <a:pt x="0" y="782"/>
                    <a:pt x="0" y="782"/>
                    <a:pt x="0" y="782"/>
                  </a:cubicBezTo>
                  <a:cubicBezTo>
                    <a:pt x="141" y="782"/>
                    <a:pt x="141" y="782"/>
                    <a:pt x="141" y="782"/>
                  </a:cubicBezTo>
                  <a:cubicBezTo>
                    <a:pt x="141" y="192"/>
                    <a:pt x="141" y="192"/>
                    <a:pt x="141" y="192"/>
                  </a:cubicBezTo>
                  <a:cubicBezTo>
                    <a:pt x="427" y="192"/>
                    <a:pt x="427" y="192"/>
                    <a:pt x="427" y="192"/>
                  </a:cubicBezTo>
                  <a:cubicBezTo>
                    <a:pt x="427" y="782"/>
                    <a:pt x="427" y="782"/>
                    <a:pt x="427" y="782"/>
                  </a:cubicBezTo>
                  <a:cubicBezTo>
                    <a:pt x="1420" y="782"/>
                    <a:pt x="1420" y="782"/>
                    <a:pt x="1420" y="782"/>
                  </a:cubicBezTo>
                  <a:cubicBezTo>
                    <a:pt x="1420" y="0"/>
                    <a:pt x="1420" y="0"/>
                    <a:pt x="1420" y="0"/>
                  </a:cubicBezTo>
                  <a:lnTo>
                    <a:pt x="1350" y="0"/>
                  </a:lnTo>
                  <a:close/>
                  <a:moveTo>
                    <a:pt x="1279" y="618"/>
                  </a:moveTo>
                  <a:lnTo>
                    <a:pt x="1279" y="618"/>
                  </a:lnTo>
                  <a:cubicBezTo>
                    <a:pt x="583" y="618"/>
                    <a:pt x="583" y="618"/>
                    <a:pt x="583" y="618"/>
                  </a:cubicBezTo>
                  <a:cubicBezTo>
                    <a:pt x="583" y="192"/>
                    <a:pt x="583" y="192"/>
                    <a:pt x="583" y="192"/>
                  </a:cubicBezTo>
                  <a:cubicBezTo>
                    <a:pt x="1279" y="192"/>
                    <a:pt x="1279" y="192"/>
                    <a:pt x="1279" y="192"/>
                  </a:cubicBezTo>
                  <a:lnTo>
                    <a:pt x="1279" y="6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600">
                <a:latin typeface="+mj-lt"/>
              </a:endParaRPr>
            </a:p>
          </p:txBody>
        </p:sp>
        <p:sp>
          <p:nvSpPr>
            <p:cNvPr id="55" name="Freeform 405">
              <a:extLst>
                <a:ext uri="{FF2B5EF4-FFF2-40B4-BE49-F238E27FC236}">
                  <a16:creationId xmlns:a16="http://schemas.microsoft.com/office/drawing/2014/main" id="{1771685C-9512-4472-AE52-D7AF8FACD217}"/>
                </a:ext>
              </a:extLst>
            </p:cNvPr>
            <p:cNvSpPr>
              <a:spLocks noChangeArrowheads="1"/>
            </p:cNvSpPr>
            <p:nvPr/>
          </p:nvSpPr>
          <p:spPr bwMode="auto">
            <a:xfrm>
              <a:off x="1539875" y="2495550"/>
              <a:ext cx="139700" cy="227013"/>
            </a:xfrm>
            <a:custGeom>
              <a:avLst/>
              <a:gdLst>
                <a:gd name="T0" fmla="*/ 2147483646 w 388"/>
                <a:gd name="T1" fmla="*/ 0 h 630"/>
                <a:gd name="T2" fmla="*/ 2147483646 w 388"/>
                <a:gd name="T3" fmla="*/ 0 h 630"/>
                <a:gd name="T4" fmla="*/ 0 w 388"/>
                <a:gd name="T5" fmla="*/ 2147483646 h 630"/>
                <a:gd name="T6" fmla="*/ 0 w 388"/>
                <a:gd name="T7" fmla="*/ 2147483646 h 630"/>
                <a:gd name="T8" fmla="*/ 2147483646 w 388"/>
                <a:gd name="T9" fmla="*/ 2147483646 h 630"/>
                <a:gd name="T10" fmla="*/ 2147483646 w 388"/>
                <a:gd name="T11" fmla="*/ 2147483646 h 630"/>
                <a:gd name="T12" fmla="*/ 2147483646 w 388"/>
                <a:gd name="T13" fmla="*/ 2147483646 h 630"/>
                <a:gd name="T14" fmla="*/ 2147483646 w 388"/>
                <a:gd name="T15" fmla="*/ 0 h 630"/>
                <a:gd name="T16" fmla="*/ 2147483646 w 388"/>
                <a:gd name="T17" fmla="*/ 0 h 6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88" h="630">
                  <a:moveTo>
                    <a:pt x="301" y="0"/>
                  </a:moveTo>
                  <a:lnTo>
                    <a:pt x="301" y="0"/>
                  </a:lnTo>
                  <a:cubicBezTo>
                    <a:pt x="0" y="391"/>
                    <a:pt x="0" y="391"/>
                    <a:pt x="0" y="391"/>
                  </a:cubicBezTo>
                  <a:cubicBezTo>
                    <a:pt x="0" y="559"/>
                    <a:pt x="0" y="559"/>
                    <a:pt x="0" y="559"/>
                  </a:cubicBezTo>
                  <a:cubicBezTo>
                    <a:pt x="0" y="598"/>
                    <a:pt x="35" y="629"/>
                    <a:pt x="74" y="629"/>
                  </a:cubicBezTo>
                  <a:cubicBezTo>
                    <a:pt x="114" y="629"/>
                    <a:pt x="145" y="598"/>
                    <a:pt x="145" y="559"/>
                  </a:cubicBezTo>
                  <a:cubicBezTo>
                    <a:pt x="145" y="391"/>
                    <a:pt x="145" y="391"/>
                    <a:pt x="145" y="391"/>
                  </a:cubicBezTo>
                  <a:cubicBezTo>
                    <a:pt x="387" y="0"/>
                    <a:pt x="387" y="0"/>
                    <a:pt x="387" y="0"/>
                  </a:cubicBezTo>
                  <a:lnTo>
                    <a:pt x="301"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600">
                <a:latin typeface="+mj-lt"/>
              </a:endParaRPr>
            </a:p>
          </p:txBody>
        </p:sp>
        <p:sp>
          <p:nvSpPr>
            <p:cNvPr id="56" name="Freeform 406">
              <a:extLst>
                <a:ext uri="{FF2B5EF4-FFF2-40B4-BE49-F238E27FC236}">
                  <a16:creationId xmlns:a16="http://schemas.microsoft.com/office/drawing/2014/main" id="{89A8E3E6-5A8A-4B4E-AC88-34A3A1C601E5}"/>
                </a:ext>
              </a:extLst>
            </p:cNvPr>
            <p:cNvSpPr>
              <a:spLocks noChangeArrowheads="1"/>
            </p:cNvSpPr>
            <p:nvPr/>
          </p:nvSpPr>
          <p:spPr bwMode="auto">
            <a:xfrm>
              <a:off x="1641475" y="2495550"/>
              <a:ext cx="100013" cy="227013"/>
            </a:xfrm>
            <a:custGeom>
              <a:avLst/>
              <a:gdLst>
                <a:gd name="T0" fmla="*/ 0 w 279"/>
                <a:gd name="T1" fmla="*/ 2147483646 h 630"/>
                <a:gd name="T2" fmla="*/ 0 w 279"/>
                <a:gd name="T3" fmla="*/ 2147483646 h 630"/>
                <a:gd name="T4" fmla="*/ 0 w 279"/>
                <a:gd name="T5" fmla="*/ 2147483646 h 630"/>
                <a:gd name="T6" fmla="*/ 2147483646 w 279"/>
                <a:gd name="T7" fmla="*/ 2147483646 h 630"/>
                <a:gd name="T8" fmla="*/ 2147483646 w 279"/>
                <a:gd name="T9" fmla="*/ 2147483646 h 630"/>
                <a:gd name="T10" fmla="*/ 2147483646 w 279"/>
                <a:gd name="T11" fmla="*/ 2147483646 h 630"/>
                <a:gd name="T12" fmla="*/ 2147483646 w 279"/>
                <a:gd name="T13" fmla="*/ 0 h 630"/>
                <a:gd name="T14" fmla="*/ 2147483646 w 279"/>
                <a:gd name="T15" fmla="*/ 0 h 630"/>
                <a:gd name="T16" fmla="*/ 0 w 279"/>
                <a:gd name="T17" fmla="*/ 2147483646 h 6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9" h="630">
                  <a:moveTo>
                    <a:pt x="0" y="391"/>
                  </a:moveTo>
                  <a:lnTo>
                    <a:pt x="0" y="391"/>
                  </a:lnTo>
                  <a:cubicBezTo>
                    <a:pt x="0" y="559"/>
                    <a:pt x="0" y="559"/>
                    <a:pt x="0" y="559"/>
                  </a:cubicBezTo>
                  <a:cubicBezTo>
                    <a:pt x="0" y="598"/>
                    <a:pt x="32" y="629"/>
                    <a:pt x="71" y="629"/>
                  </a:cubicBezTo>
                  <a:cubicBezTo>
                    <a:pt x="110" y="629"/>
                    <a:pt x="145" y="598"/>
                    <a:pt x="145" y="559"/>
                  </a:cubicBezTo>
                  <a:cubicBezTo>
                    <a:pt x="145" y="391"/>
                    <a:pt x="145" y="391"/>
                    <a:pt x="145" y="391"/>
                  </a:cubicBezTo>
                  <a:cubicBezTo>
                    <a:pt x="278" y="0"/>
                    <a:pt x="278" y="0"/>
                    <a:pt x="278" y="0"/>
                  </a:cubicBezTo>
                  <a:cubicBezTo>
                    <a:pt x="192" y="0"/>
                    <a:pt x="192" y="0"/>
                    <a:pt x="192" y="0"/>
                  </a:cubicBezTo>
                  <a:lnTo>
                    <a:pt x="0" y="391"/>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600">
                <a:latin typeface="+mj-lt"/>
              </a:endParaRPr>
            </a:p>
          </p:txBody>
        </p:sp>
        <p:sp>
          <p:nvSpPr>
            <p:cNvPr id="57" name="Freeform 407">
              <a:extLst>
                <a:ext uri="{FF2B5EF4-FFF2-40B4-BE49-F238E27FC236}">
                  <a16:creationId xmlns:a16="http://schemas.microsoft.com/office/drawing/2014/main" id="{468E3DE5-F683-4FFD-AE9C-E027BD075CA2}"/>
                </a:ext>
              </a:extLst>
            </p:cNvPr>
            <p:cNvSpPr>
              <a:spLocks noChangeArrowheads="1"/>
            </p:cNvSpPr>
            <p:nvPr/>
          </p:nvSpPr>
          <p:spPr bwMode="auto">
            <a:xfrm>
              <a:off x="1744663" y="2495550"/>
              <a:ext cx="60325" cy="227013"/>
            </a:xfrm>
            <a:custGeom>
              <a:avLst/>
              <a:gdLst>
                <a:gd name="T0" fmla="*/ 0 w 169"/>
                <a:gd name="T1" fmla="*/ 2147483646 h 630"/>
                <a:gd name="T2" fmla="*/ 0 w 169"/>
                <a:gd name="T3" fmla="*/ 2147483646 h 630"/>
                <a:gd name="T4" fmla="*/ 0 w 169"/>
                <a:gd name="T5" fmla="*/ 2147483646 h 630"/>
                <a:gd name="T6" fmla="*/ 2147483646 w 169"/>
                <a:gd name="T7" fmla="*/ 2147483646 h 630"/>
                <a:gd name="T8" fmla="*/ 2147483646 w 169"/>
                <a:gd name="T9" fmla="*/ 2147483646 h 630"/>
                <a:gd name="T10" fmla="*/ 2147483646 w 169"/>
                <a:gd name="T11" fmla="*/ 2147483646 h 630"/>
                <a:gd name="T12" fmla="*/ 2147483646 w 169"/>
                <a:gd name="T13" fmla="*/ 0 h 630"/>
                <a:gd name="T14" fmla="*/ 2147483646 w 169"/>
                <a:gd name="T15" fmla="*/ 0 h 630"/>
                <a:gd name="T16" fmla="*/ 0 w 169"/>
                <a:gd name="T17" fmla="*/ 2147483646 h 6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9" h="630">
                  <a:moveTo>
                    <a:pt x="0" y="391"/>
                  </a:moveTo>
                  <a:lnTo>
                    <a:pt x="0" y="391"/>
                  </a:lnTo>
                  <a:cubicBezTo>
                    <a:pt x="0" y="559"/>
                    <a:pt x="0" y="559"/>
                    <a:pt x="0" y="559"/>
                  </a:cubicBezTo>
                  <a:cubicBezTo>
                    <a:pt x="0" y="598"/>
                    <a:pt x="31" y="629"/>
                    <a:pt x="70" y="629"/>
                  </a:cubicBezTo>
                  <a:cubicBezTo>
                    <a:pt x="110" y="629"/>
                    <a:pt x="141" y="598"/>
                    <a:pt x="141" y="559"/>
                  </a:cubicBezTo>
                  <a:cubicBezTo>
                    <a:pt x="141" y="391"/>
                    <a:pt x="141" y="391"/>
                    <a:pt x="141" y="391"/>
                  </a:cubicBezTo>
                  <a:cubicBezTo>
                    <a:pt x="168" y="0"/>
                    <a:pt x="168" y="0"/>
                    <a:pt x="168" y="0"/>
                  </a:cubicBezTo>
                  <a:cubicBezTo>
                    <a:pt x="82" y="0"/>
                    <a:pt x="82" y="0"/>
                    <a:pt x="82" y="0"/>
                  </a:cubicBezTo>
                  <a:lnTo>
                    <a:pt x="0" y="391"/>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600">
                <a:latin typeface="+mj-lt"/>
              </a:endParaRPr>
            </a:p>
          </p:txBody>
        </p:sp>
        <p:sp>
          <p:nvSpPr>
            <p:cNvPr id="58" name="Freeform 408">
              <a:extLst>
                <a:ext uri="{FF2B5EF4-FFF2-40B4-BE49-F238E27FC236}">
                  <a16:creationId xmlns:a16="http://schemas.microsoft.com/office/drawing/2014/main" id="{B0FEC727-1467-47AF-A506-D68961F2E752}"/>
                </a:ext>
              </a:extLst>
            </p:cNvPr>
            <p:cNvSpPr>
              <a:spLocks noChangeArrowheads="1"/>
            </p:cNvSpPr>
            <p:nvPr/>
          </p:nvSpPr>
          <p:spPr bwMode="auto">
            <a:xfrm>
              <a:off x="1838325" y="2495550"/>
              <a:ext cx="60325" cy="227013"/>
            </a:xfrm>
            <a:custGeom>
              <a:avLst/>
              <a:gdLst>
                <a:gd name="T0" fmla="*/ 0 w 169"/>
                <a:gd name="T1" fmla="*/ 0 h 630"/>
                <a:gd name="T2" fmla="*/ 0 w 169"/>
                <a:gd name="T3" fmla="*/ 0 h 630"/>
                <a:gd name="T4" fmla="*/ 2147483646 w 169"/>
                <a:gd name="T5" fmla="*/ 2147483646 h 630"/>
                <a:gd name="T6" fmla="*/ 2147483646 w 169"/>
                <a:gd name="T7" fmla="*/ 2147483646 h 630"/>
                <a:gd name="T8" fmla="*/ 2147483646 w 169"/>
                <a:gd name="T9" fmla="*/ 2147483646 h 630"/>
                <a:gd name="T10" fmla="*/ 2147483646 w 169"/>
                <a:gd name="T11" fmla="*/ 2147483646 h 630"/>
                <a:gd name="T12" fmla="*/ 2147483646 w 169"/>
                <a:gd name="T13" fmla="*/ 2147483646 h 630"/>
                <a:gd name="T14" fmla="*/ 2147483646 w 169"/>
                <a:gd name="T15" fmla="*/ 0 h 630"/>
                <a:gd name="T16" fmla="*/ 0 w 169"/>
                <a:gd name="T17" fmla="*/ 0 h 6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9" h="630">
                  <a:moveTo>
                    <a:pt x="0" y="0"/>
                  </a:moveTo>
                  <a:lnTo>
                    <a:pt x="0" y="0"/>
                  </a:lnTo>
                  <a:cubicBezTo>
                    <a:pt x="28" y="391"/>
                    <a:pt x="28" y="391"/>
                    <a:pt x="28" y="391"/>
                  </a:cubicBezTo>
                  <a:cubicBezTo>
                    <a:pt x="28" y="559"/>
                    <a:pt x="28" y="559"/>
                    <a:pt x="28" y="559"/>
                  </a:cubicBezTo>
                  <a:cubicBezTo>
                    <a:pt x="28" y="598"/>
                    <a:pt x="59" y="629"/>
                    <a:pt x="98" y="629"/>
                  </a:cubicBezTo>
                  <a:cubicBezTo>
                    <a:pt x="137" y="629"/>
                    <a:pt x="168" y="598"/>
                    <a:pt x="168" y="559"/>
                  </a:cubicBezTo>
                  <a:cubicBezTo>
                    <a:pt x="168" y="391"/>
                    <a:pt x="168" y="391"/>
                    <a:pt x="168" y="391"/>
                  </a:cubicBezTo>
                  <a:cubicBezTo>
                    <a:pt x="87" y="0"/>
                    <a:pt x="87" y="0"/>
                    <a:pt x="87" y="0"/>
                  </a:cubicBezTo>
                  <a:lnTo>
                    <a:pt x="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600">
                <a:latin typeface="+mj-lt"/>
              </a:endParaRPr>
            </a:p>
          </p:txBody>
        </p:sp>
        <p:sp>
          <p:nvSpPr>
            <p:cNvPr id="59" name="Freeform 409">
              <a:extLst>
                <a:ext uri="{FF2B5EF4-FFF2-40B4-BE49-F238E27FC236}">
                  <a16:creationId xmlns:a16="http://schemas.microsoft.com/office/drawing/2014/main" id="{87D1F5D0-D261-42F5-BDEB-9F8C5FB94B67}"/>
                </a:ext>
              </a:extLst>
            </p:cNvPr>
            <p:cNvSpPr>
              <a:spLocks noChangeArrowheads="1"/>
            </p:cNvSpPr>
            <p:nvPr/>
          </p:nvSpPr>
          <p:spPr bwMode="auto">
            <a:xfrm>
              <a:off x="1901825" y="2495550"/>
              <a:ext cx="100013" cy="227013"/>
            </a:xfrm>
            <a:custGeom>
              <a:avLst/>
              <a:gdLst>
                <a:gd name="T0" fmla="*/ 0 w 279"/>
                <a:gd name="T1" fmla="*/ 0 h 630"/>
                <a:gd name="T2" fmla="*/ 0 w 279"/>
                <a:gd name="T3" fmla="*/ 0 h 630"/>
                <a:gd name="T4" fmla="*/ 2147483646 w 279"/>
                <a:gd name="T5" fmla="*/ 2147483646 h 630"/>
                <a:gd name="T6" fmla="*/ 2147483646 w 279"/>
                <a:gd name="T7" fmla="*/ 2147483646 h 630"/>
                <a:gd name="T8" fmla="*/ 2147483646 w 279"/>
                <a:gd name="T9" fmla="*/ 2147483646 h 630"/>
                <a:gd name="T10" fmla="*/ 2147483646 w 279"/>
                <a:gd name="T11" fmla="*/ 2147483646 h 630"/>
                <a:gd name="T12" fmla="*/ 2147483646 w 279"/>
                <a:gd name="T13" fmla="*/ 2147483646 h 630"/>
                <a:gd name="T14" fmla="*/ 2147483646 w 279"/>
                <a:gd name="T15" fmla="*/ 0 h 630"/>
                <a:gd name="T16" fmla="*/ 0 w 279"/>
                <a:gd name="T17" fmla="*/ 0 h 6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9" h="630">
                  <a:moveTo>
                    <a:pt x="0" y="0"/>
                  </a:moveTo>
                  <a:lnTo>
                    <a:pt x="0" y="0"/>
                  </a:lnTo>
                  <a:cubicBezTo>
                    <a:pt x="133" y="391"/>
                    <a:pt x="133" y="391"/>
                    <a:pt x="133" y="391"/>
                  </a:cubicBezTo>
                  <a:cubicBezTo>
                    <a:pt x="133" y="559"/>
                    <a:pt x="133" y="559"/>
                    <a:pt x="133" y="559"/>
                  </a:cubicBezTo>
                  <a:cubicBezTo>
                    <a:pt x="133" y="598"/>
                    <a:pt x="168" y="629"/>
                    <a:pt x="208" y="629"/>
                  </a:cubicBezTo>
                  <a:cubicBezTo>
                    <a:pt x="247" y="629"/>
                    <a:pt x="278" y="598"/>
                    <a:pt x="278" y="559"/>
                  </a:cubicBezTo>
                  <a:cubicBezTo>
                    <a:pt x="278" y="391"/>
                    <a:pt x="278" y="391"/>
                    <a:pt x="278" y="391"/>
                  </a:cubicBezTo>
                  <a:cubicBezTo>
                    <a:pt x="86" y="0"/>
                    <a:pt x="86" y="0"/>
                    <a:pt x="86" y="0"/>
                  </a:cubicBezTo>
                  <a:lnTo>
                    <a:pt x="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600">
                <a:latin typeface="+mj-lt"/>
              </a:endParaRPr>
            </a:p>
          </p:txBody>
        </p:sp>
        <p:sp>
          <p:nvSpPr>
            <p:cNvPr id="60" name="Freeform 410">
              <a:extLst>
                <a:ext uri="{FF2B5EF4-FFF2-40B4-BE49-F238E27FC236}">
                  <a16:creationId xmlns:a16="http://schemas.microsoft.com/office/drawing/2014/main" id="{8094093D-82D9-4A30-AE06-C6F8065B9933}"/>
                </a:ext>
              </a:extLst>
            </p:cNvPr>
            <p:cNvSpPr>
              <a:spLocks noChangeArrowheads="1"/>
            </p:cNvSpPr>
            <p:nvPr/>
          </p:nvSpPr>
          <p:spPr bwMode="auto">
            <a:xfrm>
              <a:off x="1963738" y="2495550"/>
              <a:ext cx="138112" cy="227013"/>
            </a:xfrm>
            <a:custGeom>
              <a:avLst/>
              <a:gdLst>
                <a:gd name="T0" fmla="*/ 2147483646 w 385"/>
                <a:gd name="T1" fmla="*/ 0 h 630"/>
                <a:gd name="T2" fmla="*/ 2147483646 w 385"/>
                <a:gd name="T3" fmla="*/ 0 h 630"/>
                <a:gd name="T4" fmla="*/ 0 w 385"/>
                <a:gd name="T5" fmla="*/ 0 h 630"/>
                <a:gd name="T6" fmla="*/ 2147483646 w 385"/>
                <a:gd name="T7" fmla="*/ 2147483646 h 630"/>
                <a:gd name="T8" fmla="*/ 2147483646 w 385"/>
                <a:gd name="T9" fmla="*/ 2147483646 h 630"/>
                <a:gd name="T10" fmla="*/ 2147483646 w 385"/>
                <a:gd name="T11" fmla="*/ 2147483646 h 630"/>
                <a:gd name="T12" fmla="*/ 2147483646 w 385"/>
                <a:gd name="T13" fmla="*/ 2147483646 h 630"/>
                <a:gd name="T14" fmla="*/ 2147483646 w 385"/>
                <a:gd name="T15" fmla="*/ 2147483646 h 630"/>
                <a:gd name="T16" fmla="*/ 2147483646 w 385"/>
                <a:gd name="T17" fmla="*/ 0 h 6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85" h="630">
                  <a:moveTo>
                    <a:pt x="86" y="0"/>
                  </a:moveTo>
                  <a:lnTo>
                    <a:pt x="86" y="0"/>
                  </a:lnTo>
                  <a:cubicBezTo>
                    <a:pt x="0" y="0"/>
                    <a:pt x="0" y="0"/>
                    <a:pt x="0" y="0"/>
                  </a:cubicBezTo>
                  <a:cubicBezTo>
                    <a:pt x="243" y="391"/>
                    <a:pt x="243" y="391"/>
                    <a:pt x="243" y="391"/>
                  </a:cubicBezTo>
                  <a:cubicBezTo>
                    <a:pt x="243" y="559"/>
                    <a:pt x="243" y="559"/>
                    <a:pt x="243" y="559"/>
                  </a:cubicBezTo>
                  <a:cubicBezTo>
                    <a:pt x="243" y="598"/>
                    <a:pt x="274" y="629"/>
                    <a:pt x="313" y="629"/>
                  </a:cubicBezTo>
                  <a:cubicBezTo>
                    <a:pt x="352" y="629"/>
                    <a:pt x="384" y="598"/>
                    <a:pt x="384" y="559"/>
                  </a:cubicBezTo>
                  <a:cubicBezTo>
                    <a:pt x="384" y="391"/>
                    <a:pt x="384" y="391"/>
                    <a:pt x="384" y="391"/>
                  </a:cubicBezTo>
                  <a:lnTo>
                    <a:pt x="86"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600">
                <a:latin typeface="+mj-lt"/>
              </a:endParaRPr>
            </a:p>
          </p:txBody>
        </p:sp>
      </p:grpSp>
      <p:sp>
        <p:nvSpPr>
          <p:cNvPr id="50" name="Freeform 22">
            <a:extLst>
              <a:ext uri="{FF2B5EF4-FFF2-40B4-BE49-F238E27FC236}">
                <a16:creationId xmlns:a16="http://schemas.microsoft.com/office/drawing/2014/main" id="{0B681D04-8558-4D69-BC23-A9A0052A127D}"/>
              </a:ext>
            </a:extLst>
          </p:cNvPr>
          <p:cNvSpPr>
            <a:spLocks/>
          </p:cNvSpPr>
          <p:nvPr/>
        </p:nvSpPr>
        <p:spPr bwMode="auto">
          <a:xfrm>
            <a:off x="6072185" y="3653798"/>
            <a:ext cx="2180987" cy="656103"/>
          </a:xfrm>
          <a:custGeom>
            <a:avLst/>
            <a:gdLst>
              <a:gd name="T0" fmla="*/ 362 w 933"/>
              <a:gd name="T1" fmla="*/ 135 h 419"/>
              <a:gd name="T2" fmla="*/ 301 w 933"/>
              <a:gd name="T3" fmla="*/ 137 h 419"/>
              <a:gd name="T4" fmla="*/ 246 w 933"/>
              <a:gd name="T5" fmla="*/ 120 h 419"/>
              <a:gd name="T6" fmla="*/ 237 w 933"/>
              <a:gd name="T7" fmla="*/ 72 h 419"/>
              <a:gd name="T8" fmla="*/ 286 w 933"/>
              <a:gd name="T9" fmla="*/ 46 h 419"/>
              <a:gd name="T10" fmla="*/ 354 w 933"/>
              <a:gd name="T11" fmla="*/ 46 h 419"/>
              <a:gd name="T12" fmla="*/ 437 w 933"/>
              <a:gd name="T13" fmla="*/ 44 h 419"/>
              <a:gd name="T14" fmla="*/ 517 w 933"/>
              <a:gd name="T15" fmla="*/ 21 h 419"/>
              <a:gd name="T16" fmla="*/ 598 w 933"/>
              <a:gd name="T17" fmla="*/ 2 h 419"/>
              <a:gd name="T18" fmla="*/ 689 w 933"/>
              <a:gd name="T19" fmla="*/ 8 h 419"/>
              <a:gd name="T20" fmla="*/ 752 w 933"/>
              <a:gd name="T21" fmla="*/ 46 h 419"/>
              <a:gd name="T22" fmla="*/ 808 w 933"/>
              <a:gd name="T23" fmla="*/ 97 h 419"/>
              <a:gd name="T24" fmla="*/ 835 w 933"/>
              <a:gd name="T25" fmla="*/ 131 h 419"/>
              <a:gd name="T26" fmla="*/ 888 w 933"/>
              <a:gd name="T27" fmla="*/ 186 h 419"/>
              <a:gd name="T28" fmla="*/ 911 w 933"/>
              <a:gd name="T29" fmla="*/ 207 h 419"/>
              <a:gd name="T30" fmla="*/ 928 w 933"/>
              <a:gd name="T31" fmla="*/ 229 h 419"/>
              <a:gd name="T32" fmla="*/ 928 w 933"/>
              <a:gd name="T33" fmla="*/ 288 h 419"/>
              <a:gd name="T34" fmla="*/ 907 w 933"/>
              <a:gd name="T35" fmla="*/ 362 h 419"/>
              <a:gd name="T36" fmla="*/ 880 w 933"/>
              <a:gd name="T37" fmla="*/ 415 h 419"/>
              <a:gd name="T38" fmla="*/ 846 w 933"/>
              <a:gd name="T39" fmla="*/ 402 h 419"/>
              <a:gd name="T40" fmla="*/ 795 w 933"/>
              <a:gd name="T41" fmla="*/ 345 h 419"/>
              <a:gd name="T42" fmla="*/ 750 w 933"/>
              <a:gd name="T43" fmla="*/ 301 h 419"/>
              <a:gd name="T44" fmla="*/ 699 w 933"/>
              <a:gd name="T45" fmla="*/ 265 h 419"/>
              <a:gd name="T46" fmla="*/ 636 w 933"/>
              <a:gd name="T47" fmla="*/ 258 h 419"/>
              <a:gd name="T48" fmla="*/ 568 w 933"/>
              <a:gd name="T49" fmla="*/ 277 h 419"/>
              <a:gd name="T50" fmla="*/ 492 w 933"/>
              <a:gd name="T51" fmla="*/ 305 h 419"/>
              <a:gd name="T52" fmla="*/ 418 w 933"/>
              <a:gd name="T53" fmla="*/ 322 h 419"/>
              <a:gd name="T54" fmla="*/ 352 w 933"/>
              <a:gd name="T55" fmla="*/ 309 h 419"/>
              <a:gd name="T56" fmla="*/ 273 w 933"/>
              <a:gd name="T57" fmla="*/ 290 h 419"/>
              <a:gd name="T58" fmla="*/ 206 w 933"/>
              <a:gd name="T59" fmla="*/ 269 h 419"/>
              <a:gd name="T60" fmla="*/ 163 w 933"/>
              <a:gd name="T61" fmla="*/ 254 h 419"/>
              <a:gd name="T62" fmla="*/ 125 w 933"/>
              <a:gd name="T63" fmla="*/ 220 h 419"/>
              <a:gd name="T64" fmla="*/ 70 w 933"/>
              <a:gd name="T65" fmla="*/ 169 h 419"/>
              <a:gd name="T66" fmla="*/ 19 w 933"/>
              <a:gd name="T67" fmla="*/ 127 h 419"/>
              <a:gd name="T68" fmla="*/ 0 w 933"/>
              <a:gd name="T69" fmla="*/ 80 h 419"/>
              <a:gd name="T70" fmla="*/ 25 w 933"/>
              <a:gd name="T71" fmla="*/ 57 h 419"/>
              <a:gd name="T72" fmla="*/ 70 w 933"/>
              <a:gd name="T73" fmla="*/ 74 h 419"/>
              <a:gd name="T74" fmla="*/ 121 w 933"/>
              <a:gd name="T75" fmla="*/ 116 h 419"/>
              <a:gd name="T76" fmla="*/ 163 w 933"/>
              <a:gd name="T77" fmla="*/ 152 h 419"/>
              <a:gd name="T78" fmla="*/ 218 w 933"/>
              <a:gd name="T79" fmla="*/ 173 h 419"/>
              <a:gd name="T80" fmla="*/ 286 w 933"/>
              <a:gd name="T81" fmla="*/ 188 h 419"/>
              <a:gd name="T82" fmla="*/ 339 w 933"/>
              <a:gd name="T83" fmla="*/ 197 h 419"/>
              <a:gd name="T84" fmla="*/ 392 w 933"/>
              <a:gd name="T85" fmla="*/ 190 h 419"/>
              <a:gd name="T86" fmla="*/ 432 w 933"/>
              <a:gd name="T87" fmla="*/ 163 h 419"/>
              <a:gd name="T88" fmla="*/ 456 w 933"/>
              <a:gd name="T89" fmla="*/ 148 h 419"/>
              <a:gd name="T90" fmla="*/ 432 w 933"/>
              <a:gd name="T91" fmla="*/ 146 h 419"/>
              <a:gd name="T92" fmla="*/ 394 w 933"/>
              <a:gd name="T93" fmla="*/ 137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933" h="419">
                <a:moveTo>
                  <a:pt x="394" y="137"/>
                </a:moveTo>
                <a:lnTo>
                  <a:pt x="382" y="135"/>
                </a:lnTo>
                <a:lnTo>
                  <a:pt x="362" y="135"/>
                </a:lnTo>
                <a:lnTo>
                  <a:pt x="343" y="135"/>
                </a:lnTo>
                <a:lnTo>
                  <a:pt x="320" y="137"/>
                </a:lnTo>
                <a:lnTo>
                  <a:pt x="301" y="137"/>
                </a:lnTo>
                <a:lnTo>
                  <a:pt x="284" y="135"/>
                </a:lnTo>
                <a:lnTo>
                  <a:pt x="263" y="131"/>
                </a:lnTo>
                <a:lnTo>
                  <a:pt x="246" y="120"/>
                </a:lnTo>
                <a:lnTo>
                  <a:pt x="235" y="106"/>
                </a:lnTo>
                <a:lnTo>
                  <a:pt x="233" y="89"/>
                </a:lnTo>
                <a:lnTo>
                  <a:pt x="237" y="72"/>
                </a:lnTo>
                <a:lnTo>
                  <a:pt x="248" y="57"/>
                </a:lnTo>
                <a:lnTo>
                  <a:pt x="265" y="50"/>
                </a:lnTo>
                <a:lnTo>
                  <a:pt x="286" y="46"/>
                </a:lnTo>
                <a:lnTo>
                  <a:pt x="303" y="46"/>
                </a:lnTo>
                <a:lnTo>
                  <a:pt x="326" y="46"/>
                </a:lnTo>
                <a:lnTo>
                  <a:pt x="354" y="46"/>
                </a:lnTo>
                <a:lnTo>
                  <a:pt x="384" y="46"/>
                </a:lnTo>
                <a:lnTo>
                  <a:pt x="411" y="46"/>
                </a:lnTo>
                <a:lnTo>
                  <a:pt x="437" y="44"/>
                </a:lnTo>
                <a:lnTo>
                  <a:pt x="456" y="40"/>
                </a:lnTo>
                <a:lnTo>
                  <a:pt x="487" y="29"/>
                </a:lnTo>
                <a:lnTo>
                  <a:pt x="517" y="21"/>
                </a:lnTo>
                <a:lnTo>
                  <a:pt x="545" y="12"/>
                </a:lnTo>
                <a:lnTo>
                  <a:pt x="570" y="6"/>
                </a:lnTo>
                <a:lnTo>
                  <a:pt x="598" y="2"/>
                </a:lnTo>
                <a:lnTo>
                  <a:pt x="625" y="0"/>
                </a:lnTo>
                <a:lnTo>
                  <a:pt x="655" y="2"/>
                </a:lnTo>
                <a:lnTo>
                  <a:pt x="689" y="8"/>
                </a:lnTo>
                <a:lnTo>
                  <a:pt x="710" y="19"/>
                </a:lnTo>
                <a:lnTo>
                  <a:pt x="731" y="29"/>
                </a:lnTo>
                <a:lnTo>
                  <a:pt x="752" y="46"/>
                </a:lnTo>
                <a:lnTo>
                  <a:pt x="774" y="63"/>
                </a:lnTo>
                <a:lnTo>
                  <a:pt x="791" y="80"/>
                </a:lnTo>
                <a:lnTo>
                  <a:pt x="808" y="97"/>
                </a:lnTo>
                <a:lnTo>
                  <a:pt x="820" y="112"/>
                </a:lnTo>
                <a:lnTo>
                  <a:pt x="829" y="123"/>
                </a:lnTo>
                <a:lnTo>
                  <a:pt x="835" y="131"/>
                </a:lnTo>
                <a:lnTo>
                  <a:pt x="850" y="148"/>
                </a:lnTo>
                <a:lnTo>
                  <a:pt x="869" y="167"/>
                </a:lnTo>
                <a:lnTo>
                  <a:pt x="888" y="186"/>
                </a:lnTo>
                <a:lnTo>
                  <a:pt x="905" y="199"/>
                </a:lnTo>
                <a:lnTo>
                  <a:pt x="907" y="203"/>
                </a:lnTo>
                <a:lnTo>
                  <a:pt x="911" y="207"/>
                </a:lnTo>
                <a:lnTo>
                  <a:pt x="918" y="212"/>
                </a:lnTo>
                <a:lnTo>
                  <a:pt x="924" y="218"/>
                </a:lnTo>
                <a:lnTo>
                  <a:pt x="928" y="229"/>
                </a:lnTo>
                <a:lnTo>
                  <a:pt x="933" y="243"/>
                </a:lnTo>
                <a:lnTo>
                  <a:pt x="930" y="265"/>
                </a:lnTo>
                <a:lnTo>
                  <a:pt x="928" y="288"/>
                </a:lnTo>
                <a:lnTo>
                  <a:pt x="922" y="313"/>
                </a:lnTo>
                <a:lnTo>
                  <a:pt x="916" y="339"/>
                </a:lnTo>
                <a:lnTo>
                  <a:pt x="907" y="362"/>
                </a:lnTo>
                <a:lnTo>
                  <a:pt x="899" y="385"/>
                </a:lnTo>
                <a:lnTo>
                  <a:pt x="888" y="402"/>
                </a:lnTo>
                <a:lnTo>
                  <a:pt x="880" y="415"/>
                </a:lnTo>
                <a:lnTo>
                  <a:pt x="871" y="419"/>
                </a:lnTo>
                <a:lnTo>
                  <a:pt x="863" y="417"/>
                </a:lnTo>
                <a:lnTo>
                  <a:pt x="846" y="402"/>
                </a:lnTo>
                <a:lnTo>
                  <a:pt x="829" y="383"/>
                </a:lnTo>
                <a:lnTo>
                  <a:pt x="812" y="362"/>
                </a:lnTo>
                <a:lnTo>
                  <a:pt x="795" y="345"/>
                </a:lnTo>
                <a:lnTo>
                  <a:pt x="780" y="328"/>
                </a:lnTo>
                <a:lnTo>
                  <a:pt x="767" y="315"/>
                </a:lnTo>
                <a:lnTo>
                  <a:pt x="750" y="301"/>
                </a:lnTo>
                <a:lnTo>
                  <a:pt x="733" y="286"/>
                </a:lnTo>
                <a:lnTo>
                  <a:pt x="714" y="275"/>
                </a:lnTo>
                <a:lnTo>
                  <a:pt x="699" y="265"/>
                </a:lnTo>
                <a:lnTo>
                  <a:pt x="682" y="260"/>
                </a:lnTo>
                <a:lnTo>
                  <a:pt x="659" y="258"/>
                </a:lnTo>
                <a:lnTo>
                  <a:pt x="636" y="258"/>
                </a:lnTo>
                <a:lnTo>
                  <a:pt x="610" y="262"/>
                </a:lnTo>
                <a:lnTo>
                  <a:pt x="591" y="269"/>
                </a:lnTo>
                <a:lnTo>
                  <a:pt x="568" y="277"/>
                </a:lnTo>
                <a:lnTo>
                  <a:pt x="543" y="286"/>
                </a:lnTo>
                <a:lnTo>
                  <a:pt x="515" y="296"/>
                </a:lnTo>
                <a:lnTo>
                  <a:pt x="492" y="305"/>
                </a:lnTo>
                <a:lnTo>
                  <a:pt x="471" y="313"/>
                </a:lnTo>
                <a:lnTo>
                  <a:pt x="443" y="320"/>
                </a:lnTo>
                <a:lnTo>
                  <a:pt x="418" y="322"/>
                </a:lnTo>
                <a:lnTo>
                  <a:pt x="394" y="320"/>
                </a:lnTo>
                <a:lnTo>
                  <a:pt x="369" y="313"/>
                </a:lnTo>
                <a:lnTo>
                  <a:pt x="352" y="309"/>
                </a:lnTo>
                <a:lnTo>
                  <a:pt x="329" y="305"/>
                </a:lnTo>
                <a:lnTo>
                  <a:pt x="301" y="296"/>
                </a:lnTo>
                <a:lnTo>
                  <a:pt x="273" y="290"/>
                </a:lnTo>
                <a:lnTo>
                  <a:pt x="246" y="284"/>
                </a:lnTo>
                <a:lnTo>
                  <a:pt x="225" y="275"/>
                </a:lnTo>
                <a:lnTo>
                  <a:pt x="206" y="269"/>
                </a:lnTo>
                <a:lnTo>
                  <a:pt x="189" y="265"/>
                </a:lnTo>
                <a:lnTo>
                  <a:pt x="176" y="258"/>
                </a:lnTo>
                <a:lnTo>
                  <a:pt x="163" y="254"/>
                </a:lnTo>
                <a:lnTo>
                  <a:pt x="153" y="245"/>
                </a:lnTo>
                <a:lnTo>
                  <a:pt x="138" y="233"/>
                </a:lnTo>
                <a:lnTo>
                  <a:pt x="125" y="220"/>
                </a:lnTo>
                <a:lnTo>
                  <a:pt x="108" y="205"/>
                </a:lnTo>
                <a:lnTo>
                  <a:pt x="89" y="188"/>
                </a:lnTo>
                <a:lnTo>
                  <a:pt x="70" y="169"/>
                </a:lnTo>
                <a:lnTo>
                  <a:pt x="49" y="152"/>
                </a:lnTo>
                <a:lnTo>
                  <a:pt x="32" y="139"/>
                </a:lnTo>
                <a:lnTo>
                  <a:pt x="19" y="127"/>
                </a:lnTo>
                <a:lnTo>
                  <a:pt x="4" y="110"/>
                </a:lnTo>
                <a:lnTo>
                  <a:pt x="0" y="95"/>
                </a:lnTo>
                <a:lnTo>
                  <a:pt x="0" y="80"/>
                </a:lnTo>
                <a:lnTo>
                  <a:pt x="6" y="67"/>
                </a:lnTo>
                <a:lnTo>
                  <a:pt x="15" y="61"/>
                </a:lnTo>
                <a:lnTo>
                  <a:pt x="25" y="57"/>
                </a:lnTo>
                <a:lnTo>
                  <a:pt x="38" y="57"/>
                </a:lnTo>
                <a:lnTo>
                  <a:pt x="53" y="63"/>
                </a:lnTo>
                <a:lnTo>
                  <a:pt x="70" y="74"/>
                </a:lnTo>
                <a:lnTo>
                  <a:pt x="89" y="91"/>
                </a:lnTo>
                <a:lnTo>
                  <a:pt x="106" y="103"/>
                </a:lnTo>
                <a:lnTo>
                  <a:pt x="121" y="116"/>
                </a:lnTo>
                <a:lnTo>
                  <a:pt x="136" y="129"/>
                </a:lnTo>
                <a:lnTo>
                  <a:pt x="148" y="139"/>
                </a:lnTo>
                <a:lnTo>
                  <a:pt x="163" y="152"/>
                </a:lnTo>
                <a:lnTo>
                  <a:pt x="180" y="161"/>
                </a:lnTo>
                <a:lnTo>
                  <a:pt x="199" y="167"/>
                </a:lnTo>
                <a:lnTo>
                  <a:pt x="218" y="173"/>
                </a:lnTo>
                <a:lnTo>
                  <a:pt x="242" y="178"/>
                </a:lnTo>
                <a:lnTo>
                  <a:pt x="263" y="182"/>
                </a:lnTo>
                <a:lnTo>
                  <a:pt x="286" y="188"/>
                </a:lnTo>
                <a:lnTo>
                  <a:pt x="307" y="190"/>
                </a:lnTo>
                <a:lnTo>
                  <a:pt x="324" y="192"/>
                </a:lnTo>
                <a:lnTo>
                  <a:pt x="339" y="197"/>
                </a:lnTo>
                <a:lnTo>
                  <a:pt x="356" y="199"/>
                </a:lnTo>
                <a:lnTo>
                  <a:pt x="373" y="197"/>
                </a:lnTo>
                <a:lnTo>
                  <a:pt x="392" y="190"/>
                </a:lnTo>
                <a:lnTo>
                  <a:pt x="405" y="182"/>
                </a:lnTo>
                <a:lnTo>
                  <a:pt x="422" y="173"/>
                </a:lnTo>
                <a:lnTo>
                  <a:pt x="432" y="163"/>
                </a:lnTo>
                <a:lnTo>
                  <a:pt x="445" y="156"/>
                </a:lnTo>
                <a:lnTo>
                  <a:pt x="454" y="150"/>
                </a:lnTo>
                <a:lnTo>
                  <a:pt x="456" y="148"/>
                </a:lnTo>
                <a:lnTo>
                  <a:pt x="454" y="148"/>
                </a:lnTo>
                <a:lnTo>
                  <a:pt x="445" y="146"/>
                </a:lnTo>
                <a:lnTo>
                  <a:pt x="432" y="146"/>
                </a:lnTo>
                <a:lnTo>
                  <a:pt x="418" y="142"/>
                </a:lnTo>
                <a:lnTo>
                  <a:pt x="405" y="139"/>
                </a:lnTo>
                <a:lnTo>
                  <a:pt x="394" y="137"/>
                </a:lnTo>
                <a:lnTo>
                  <a:pt x="394" y="137"/>
                </a:lnTo>
                <a:lnTo>
                  <a:pt x="394" y="137"/>
                </a:lnTo>
                <a:close/>
              </a:path>
            </a:pathLst>
          </a:custGeom>
          <a:solidFill>
            <a:schemeClr val="tx2">
              <a:lumMod val="20000"/>
              <a:lumOff val="80000"/>
            </a:schemeClr>
          </a:solidFill>
          <a:ln>
            <a:noFill/>
          </a:ln>
        </p:spPr>
        <p:txBody>
          <a:bodyPr vert="horz" wrap="square" lIns="121920" tIns="60960" rIns="121920" bIns="60960" numCol="1" anchor="t" anchorCtr="0" compatLnSpc="1">
            <a:prstTxWarp prst="textNoShape">
              <a:avLst/>
            </a:prstTxWarp>
          </a:bodyPr>
          <a:lstStyle/>
          <a:p>
            <a:endParaRPr lang="en-US" sz="1600">
              <a:latin typeface="+mj-lt"/>
            </a:endParaRPr>
          </a:p>
        </p:txBody>
      </p:sp>
      <p:sp>
        <p:nvSpPr>
          <p:cNvPr id="51" name="Rectangle 50">
            <a:extLst>
              <a:ext uri="{FF2B5EF4-FFF2-40B4-BE49-F238E27FC236}">
                <a16:creationId xmlns:a16="http://schemas.microsoft.com/office/drawing/2014/main" id="{1787E454-A852-409D-929C-A063E7DF3F94}"/>
              </a:ext>
            </a:extLst>
          </p:cNvPr>
          <p:cNvSpPr/>
          <p:nvPr/>
        </p:nvSpPr>
        <p:spPr bwMode="auto">
          <a:xfrm>
            <a:off x="8602040" y="1497303"/>
            <a:ext cx="3158161" cy="2847807"/>
          </a:xfrm>
          <a:prstGeom prst="rect">
            <a:avLst/>
          </a:prstGeom>
          <a:noFill/>
          <a:ln w="25400" algn="ctr">
            <a:solidFill>
              <a:srgbClr val="93BBE0"/>
            </a:solidFill>
            <a:miter lim="800000"/>
            <a:headEnd/>
            <a:tailEnd/>
          </a:ln>
          <a:effectLst/>
        </p:spPr>
        <p:txBody>
          <a:bodyPr vert="horz" wrap="square" lIns="96000" tIns="48000" rIns="48000" bIns="48000" numCol="1" spcCol="0" rtlCol="0" anchor="t" anchorCtr="0" compatLnSpc="1">
            <a:prstTxWarp prst="textNoShape">
              <a:avLst/>
            </a:prstTxWarp>
          </a:bodyPr>
          <a:lstStyle/>
          <a:p>
            <a:r>
              <a:rPr lang="en-US" sz="1200" b="1">
                <a:solidFill>
                  <a:schemeClr val="accent1"/>
                </a:solidFill>
                <a:latin typeface="+mj-lt"/>
              </a:rPr>
              <a:t>Operating model</a:t>
            </a:r>
          </a:p>
          <a:p>
            <a:pPr>
              <a:spcBef>
                <a:spcPts val="800"/>
              </a:spcBef>
            </a:pPr>
            <a:r>
              <a:rPr lang="en-US" sz="933" b="1">
                <a:latin typeface="+mj-lt"/>
              </a:rPr>
              <a:t>Key partners:</a:t>
            </a:r>
          </a:p>
          <a:p>
            <a:endParaRPr lang="en-US" sz="933" b="1">
              <a:latin typeface="+mj-lt"/>
            </a:endParaRPr>
          </a:p>
          <a:p>
            <a:endParaRPr lang="en-US" sz="933" b="1">
              <a:latin typeface="+mj-lt"/>
            </a:endParaRPr>
          </a:p>
          <a:p>
            <a:endParaRPr lang="en-US" sz="933" b="1">
              <a:latin typeface="+mj-lt"/>
            </a:endParaRPr>
          </a:p>
          <a:p>
            <a:r>
              <a:rPr lang="en-US" sz="933" b="1">
                <a:latin typeface="+mj-lt"/>
              </a:rPr>
              <a:t>Key capabilities:</a:t>
            </a:r>
          </a:p>
          <a:p>
            <a:endParaRPr lang="en-US" sz="933" b="1">
              <a:latin typeface="+mj-lt"/>
            </a:endParaRPr>
          </a:p>
          <a:p>
            <a:endParaRPr lang="en-US" sz="933" b="1">
              <a:latin typeface="+mj-lt"/>
            </a:endParaRPr>
          </a:p>
          <a:p>
            <a:endParaRPr lang="en-US" sz="933" b="1">
              <a:latin typeface="+mj-lt"/>
            </a:endParaRPr>
          </a:p>
          <a:p>
            <a:r>
              <a:rPr lang="en-US" sz="933" b="1">
                <a:latin typeface="+mj-lt"/>
              </a:rPr>
              <a:t>Key resources:</a:t>
            </a:r>
          </a:p>
          <a:p>
            <a:endParaRPr lang="en-US" sz="933" b="1">
              <a:latin typeface="+mj-lt"/>
            </a:endParaRPr>
          </a:p>
          <a:p>
            <a:endParaRPr lang="de-DE" sz="933" b="1">
              <a:latin typeface="+mj-lt"/>
            </a:endParaRPr>
          </a:p>
          <a:p>
            <a:endParaRPr lang="de-DE" sz="933" b="1">
              <a:latin typeface="+mj-lt"/>
            </a:endParaRPr>
          </a:p>
          <a:p>
            <a:r>
              <a:rPr lang="de-DE" sz="933" b="1">
                <a:latin typeface="+mj-lt"/>
              </a:rPr>
              <a:t>Digital:</a:t>
            </a:r>
            <a:endParaRPr lang="en-US" sz="933" b="1">
              <a:latin typeface="+mj-lt"/>
            </a:endParaRPr>
          </a:p>
        </p:txBody>
      </p:sp>
      <p:sp>
        <p:nvSpPr>
          <p:cNvPr id="52" name="Rectangle 51">
            <a:extLst>
              <a:ext uri="{FF2B5EF4-FFF2-40B4-BE49-F238E27FC236}">
                <a16:creationId xmlns:a16="http://schemas.microsoft.com/office/drawing/2014/main" id="{4C73194B-024E-4715-BAA1-9E2104E51316}"/>
              </a:ext>
            </a:extLst>
          </p:cNvPr>
          <p:cNvSpPr/>
          <p:nvPr/>
        </p:nvSpPr>
        <p:spPr bwMode="auto">
          <a:xfrm>
            <a:off x="431803" y="1497302"/>
            <a:ext cx="3094079" cy="2847807"/>
          </a:xfrm>
          <a:prstGeom prst="rect">
            <a:avLst/>
          </a:prstGeom>
          <a:noFill/>
          <a:ln w="25400" algn="ctr">
            <a:solidFill>
              <a:srgbClr val="93BBE0"/>
            </a:solidFill>
            <a:miter lim="800000"/>
            <a:headEnd/>
            <a:tailEnd/>
          </a:ln>
          <a:effectLst/>
        </p:spPr>
        <p:txBody>
          <a:bodyPr vert="horz" wrap="square" lIns="96000" tIns="48000" rIns="48000" bIns="48000" numCol="1" spcCol="0" rtlCol="0" anchor="t" anchorCtr="0" compatLnSpc="1">
            <a:prstTxWarp prst="textNoShape">
              <a:avLst/>
            </a:prstTxWarp>
          </a:bodyPr>
          <a:lstStyle/>
          <a:p>
            <a:r>
              <a:rPr lang="en-US" sz="1200" b="1" dirty="0">
                <a:solidFill>
                  <a:schemeClr val="accent1"/>
                </a:solidFill>
                <a:latin typeface="+mj-lt"/>
              </a:rPr>
              <a:t>Market</a:t>
            </a:r>
          </a:p>
          <a:p>
            <a:pPr>
              <a:spcBef>
                <a:spcPts val="800"/>
              </a:spcBef>
              <a:spcAft>
                <a:spcPts val="133"/>
              </a:spcAft>
            </a:pPr>
            <a:r>
              <a:rPr lang="en-US" sz="933" b="1" dirty="0">
                <a:latin typeface="+mj-lt"/>
              </a:rPr>
              <a:t>Customers:</a:t>
            </a:r>
          </a:p>
          <a:p>
            <a:pPr>
              <a:spcAft>
                <a:spcPts val="133"/>
              </a:spcAft>
            </a:pPr>
            <a:endParaRPr lang="en-US" sz="933" b="1" dirty="0">
              <a:latin typeface="+mj-lt"/>
            </a:endParaRPr>
          </a:p>
          <a:p>
            <a:pPr>
              <a:spcAft>
                <a:spcPts val="133"/>
              </a:spcAft>
            </a:pPr>
            <a:endParaRPr lang="en-US" sz="933" b="1" dirty="0">
              <a:latin typeface="+mj-lt"/>
            </a:endParaRPr>
          </a:p>
          <a:p>
            <a:pPr>
              <a:spcAft>
                <a:spcPts val="133"/>
              </a:spcAft>
            </a:pPr>
            <a:endParaRPr lang="en-US" sz="933" b="1" dirty="0">
              <a:latin typeface="+mj-lt"/>
            </a:endParaRPr>
          </a:p>
          <a:p>
            <a:pPr>
              <a:spcAft>
                <a:spcPts val="133"/>
              </a:spcAft>
            </a:pPr>
            <a:r>
              <a:rPr lang="en-US" sz="933" b="1" dirty="0">
                <a:latin typeface="+mj-lt"/>
              </a:rPr>
              <a:t>Customer relationships:</a:t>
            </a:r>
          </a:p>
          <a:p>
            <a:pPr>
              <a:spcAft>
                <a:spcPts val="133"/>
              </a:spcAft>
            </a:pPr>
            <a:endParaRPr lang="en-US" sz="933" b="1" dirty="0">
              <a:latin typeface="+mj-lt"/>
            </a:endParaRPr>
          </a:p>
          <a:p>
            <a:pPr>
              <a:spcAft>
                <a:spcPts val="133"/>
              </a:spcAft>
            </a:pPr>
            <a:r>
              <a:rPr lang="en-US" sz="933" b="1" dirty="0">
                <a:latin typeface="+mj-lt"/>
              </a:rPr>
              <a:t> </a:t>
            </a:r>
          </a:p>
          <a:p>
            <a:pPr>
              <a:spcAft>
                <a:spcPts val="133"/>
              </a:spcAft>
            </a:pPr>
            <a:endParaRPr lang="en-US" sz="933" b="1" dirty="0">
              <a:latin typeface="+mj-lt"/>
            </a:endParaRPr>
          </a:p>
          <a:p>
            <a:pPr>
              <a:spcAft>
                <a:spcPts val="133"/>
              </a:spcAft>
            </a:pPr>
            <a:r>
              <a:rPr lang="en-US" sz="933" b="1" dirty="0">
                <a:latin typeface="+mj-lt"/>
              </a:rPr>
              <a:t>Customer Channels:</a:t>
            </a:r>
          </a:p>
          <a:p>
            <a:pPr>
              <a:spcAft>
                <a:spcPts val="133"/>
              </a:spcAft>
            </a:pPr>
            <a:endParaRPr lang="en-US" sz="933" b="1" dirty="0">
              <a:latin typeface="+mj-lt"/>
            </a:endParaRPr>
          </a:p>
          <a:p>
            <a:pPr>
              <a:spcAft>
                <a:spcPts val="133"/>
              </a:spcAft>
            </a:pPr>
            <a:endParaRPr lang="en-US" sz="933" b="1" dirty="0">
              <a:latin typeface="+mj-lt"/>
            </a:endParaRPr>
          </a:p>
          <a:p>
            <a:pPr>
              <a:spcAft>
                <a:spcPts val="133"/>
              </a:spcAft>
            </a:pPr>
            <a:endParaRPr lang="en-US" sz="933" b="1" dirty="0">
              <a:latin typeface="+mj-lt"/>
            </a:endParaRPr>
          </a:p>
          <a:p>
            <a:pPr>
              <a:spcAft>
                <a:spcPts val="133"/>
              </a:spcAft>
            </a:pPr>
            <a:r>
              <a:rPr lang="en-US" sz="933" b="1" dirty="0">
                <a:latin typeface="+mj-lt"/>
              </a:rPr>
              <a:t>Competitors:</a:t>
            </a:r>
          </a:p>
        </p:txBody>
      </p:sp>
      <p:sp>
        <p:nvSpPr>
          <p:cNvPr id="53" name="Rectangle 52">
            <a:extLst>
              <a:ext uri="{FF2B5EF4-FFF2-40B4-BE49-F238E27FC236}">
                <a16:creationId xmlns:a16="http://schemas.microsoft.com/office/drawing/2014/main" id="{D807B011-9366-4C83-8B43-FA581AA44637}"/>
              </a:ext>
            </a:extLst>
          </p:cNvPr>
          <p:cNvSpPr/>
          <p:nvPr/>
        </p:nvSpPr>
        <p:spPr bwMode="auto">
          <a:xfrm>
            <a:off x="3654679" y="1497302"/>
            <a:ext cx="4818565" cy="2847807"/>
          </a:xfrm>
          <a:prstGeom prst="rect">
            <a:avLst/>
          </a:prstGeom>
          <a:noFill/>
          <a:ln w="25400" algn="ctr">
            <a:solidFill>
              <a:srgbClr val="93BBE0"/>
            </a:solidFill>
            <a:miter lim="800000"/>
            <a:headEnd/>
            <a:tailEnd/>
          </a:ln>
          <a:effectLst/>
        </p:spPr>
        <p:txBody>
          <a:bodyPr vert="horz" wrap="square" lIns="96000" tIns="48000" rIns="48000" bIns="48000" numCol="1" spcCol="0" rtlCol="0" anchor="t" anchorCtr="0" compatLnSpc="1">
            <a:prstTxWarp prst="textNoShape">
              <a:avLst/>
            </a:prstTxWarp>
          </a:bodyPr>
          <a:lstStyle/>
          <a:p>
            <a:r>
              <a:rPr lang="en-US" sz="1200" b="1">
                <a:solidFill>
                  <a:schemeClr val="accent1"/>
                </a:solidFill>
                <a:latin typeface="+mj-lt"/>
              </a:rPr>
              <a:t>Offering</a:t>
            </a:r>
            <a:endParaRPr lang="en-US" sz="1200" b="1">
              <a:latin typeface="+mj-lt"/>
            </a:endParaRPr>
          </a:p>
          <a:p>
            <a:pPr>
              <a:spcBef>
                <a:spcPts val="800"/>
              </a:spcBef>
              <a:spcAft>
                <a:spcPts val="133"/>
              </a:spcAft>
            </a:pPr>
            <a:r>
              <a:rPr lang="en-US" sz="933" b="1">
                <a:latin typeface="+mj-lt"/>
              </a:rPr>
              <a:t>Products/services:</a:t>
            </a:r>
          </a:p>
          <a:p>
            <a:pPr>
              <a:spcAft>
                <a:spcPts val="133"/>
              </a:spcAft>
            </a:pPr>
            <a:endParaRPr lang="en-US" sz="933" b="1">
              <a:latin typeface="+mj-lt"/>
            </a:endParaRPr>
          </a:p>
          <a:p>
            <a:pPr>
              <a:spcAft>
                <a:spcPts val="133"/>
              </a:spcAft>
            </a:pPr>
            <a:endParaRPr lang="en-US" sz="933" b="1">
              <a:latin typeface="+mj-lt"/>
            </a:endParaRPr>
          </a:p>
          <a:p>
            <a:pPr>
              <a:spcAft>
                <a:spcPts val="133"/>
              </a:spcAft>
            </a:pPr>
            <a:endParaRPr lang="en-US" sz="933" b="1">
              <a:latin typeface="+mj-lt"/>
            </a:endParaRPr>
          </a:p>
          <a:p>
            <a:pPr>
              <a:spcAft>
                <a:spcPts val="133"/>
              </a:spcAft>
            </a:pPr>
            <a:r>
              <a:rPr lang="en-US" sz="933" b="1">
                <a:latin typeface="+mj-lt"/>
              </a:rPr>
              <a:t>Value proposition:</a:t>
            </a:r>
          </a:p>
          <a:p>
            <a:pPr marL="143996" indent="-143996">
              <a:spcAft>
                <a:spcPts val="133"/>
              </a:spcAft>
              <a:buFont typeface="Arial" panose="020B0604020202020204" pitchFamily="34" charset="0"/>
              <a:buChar char="•"/>
            </a:pPr>
            <a:endParaRPr lang="en-US" sz="933">
              <a:latin typeface="+mj-lt"/>
            </a:endParaRPr>
          </a:p>
          <a:p>
            <a:pPr>
              <a:spcAft>
                <a:spcPts val="133"/>
              </a:spcAft>
            </a:pPr>
            <a:endParaRPr lang="en-US" sz="933" b="1">
              <a:latin typeface="+mj-lt"/>
            </a:endParaRPr>
          </a:p>
          <a:p>
            <a:pPr>
              <a:spcAft>
                <a:spcPts val="133"/>
              </a:spcAft>
            </a:pPr>
            <a:endParaRPr lang="en-US" sz="933" b="1">
              <a:latin typeface="+mj-lt"/>
            </a:endParaRPr>
          </a:p>
          <a:p>
            <a:pPr>
              <a:spcAft>
                <a:spcPts val="133"/>
              </a:spcAft>
            </a:pPr>
            <a:r>
              <a:rPr lang="en-US" sz="933" b="1">
                <a:latin typeface="+mj-lt"/>
              </a:rPr>
              <a:t>Outlook/pipeline:</a:t>
            </a:r>
          </a:p>
        </p:txBody>
      </p:sp>
      <p:grpSp>
        <p:nvGrpSpPr>
          <p:cNvPr id="89" name="Group 88">
            <a:extLst>
              <a:ext uri="{FF2B5EF4-FFF2-40B4-BE49-F238E27FC236}">
                <a16:creationId xmlns:a16="http://schemas.microsoft.com/office/drawing/2014/main" id="{698E75D0-762C-4FB5-A1FD-3B8AABE6B041}"/>
              </a:ext>
            </a:extLst>
          </p:cNvPr>
          <p:cNvGrpSpPr/>
          <p:nvPr/>
        </p:nvGrpSpPr>
        <p:grpSpPr>
          <a:xfrm>
            <a:off x="431801" y="4469176"/>
            <a:ext cx="11328396" cy="1054113"/>
            <a:chOff x="323850" y="3293466"/>
            <a:chExt cx="8496297" cy="790585"/>
          </a:xfrm>
        </p:grpSpPr>
        <p:grpSp>
          <p:nvGrpSpPr>
            <p:cNvPr id="74" name="Gruppieren 2">
              <a:extLst>
                <a:ext uri="{FF2B5EF4-FFF2-40B4-BE49-F238E27FC236}">
                  <a16:creationId xmlns:a16="http://schemas.microsoft.com/office/drawing/2014/main" id="{CC732932-B5DD-4A9D-8479-4DF558B35B08}"/>
                </a:ext>
              </a:extLst>
            </p:cNvPr>
            <p:cNvGrpSpPr/>
            <p:nvPr/>
          </p:nvGrpSpPr>
          <p:grpSpPr>
            <a:xfrm>
              <a:off x="7507148" y="3349408"/>
              <a:ext cx="1213069" cy="702608"/>
              <a:chOff x="2655888" y="4829175"/>
              <a:chExt cx="1208087" cy="1044575"/>
            </a:xfrm>
            <a:solidFill>
              <a:schemeClr val="tx2">
                <a:lumMod val="20000"/>
                <a:lumOff val="80000"/>
              </a:schemeClr>
            </a:solidFill>
          </p:grpSpPr>
          <p:sp>
            <p:nvSpPr>
              <p:cNvPr id="76" name="Freeform 104">
                <a:extLst>
                  <a:ext uri="{FF2B5EF4-FFF2-40B4-BE49-F238E27FC236}">
                    <a16:creationId xmlns:a16="http://schemas.microsoft.com/office/drawing/2014/main" id="{DADF6B56-3F36-4C88-9D65-104804EDE2AC}"/>
                  </a:ext>
                </a:extLst>
              </p:cNvPr>
              <p:cNvSpPr>
                <a:spLocks noChangeArrowheads="1"/>
              </p:cNvSpPr>
              <p:nvPr/>
            </p:nvSpPr>
            <p:spPr bwMode="auto">
              <a:xfrm>
                <a:off x="3544888" y="5187950"/>
                <a:ext cx="314325" cy="312738"/>
              </a:xfrm>
              <a:custGeom>
                <a:avLst/>
                <a:gdLst>
                  <a:gd name="T0" fmla="*/ 2147483646 w 875"/>
                  <a:gd name="T1" fmla="*/ 2147483646 h 868"/>
                  <a:gd name="T2" fmla="*/ 2147483646 w 875"/>
                  <a:gd name="T3" fmla="*/ 2147483646 h 868"/>
                  <a:gd name="T4" fmla="*/ 2147483646 w 875"/>
                  <a:gd name="T5" fmla="*/ 2147483646 h 868"/>
                  <a:gd name="T6" fmla="*/ 2147483646 w 875"/>
                  <a:gd name="T7" fmla="*/ 2147483646 h 868"/>
                  <a:gd name="T8" fmla="*/ 2147483646 w 875"/>
                  <a:gd name="T9" fmla="*/ 2147483646 h 868"/>
                  <a:gd name="T10" fmla="*/ 2147483646 w 875"/>
                  <a:gd name="T11" fmla="*/ 2147483646 h 868"/>
                  <a:gd name="T12" fmla="*/ 2147483646 w 875"/>
                  <a:gd name="T13" fmla="*/ 2147483646 h 868"/>
                  <a:gd name="T14" fmla="*/ 2147483646 w 875"/>
                  <a:gd name="T15" fmla="*/ 2147483646 h 868"/>
                  <a:gd name="T16" fmla="*/ 2147483646 w 875"/>
                  <a:gd name="T17" fmla="*/ 0 h 868"/>
                  <a:gd name="T18" fmla="*/ 2147483646 w 875"/>
                  <a:gd name="T19" fmla="*/ 2147483646 h 868"/>
                  <a:gd name="T20" fmla="*/ 2147483646 w 875"/>
                  <a:gd name="T21" fmla="*/ 2147483646 h 86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875" h="868">
                    <a:moveTo>
                      <a:pt x="874" y="456"/>
                    </a:moveTo>
                    <a:lnTo>
                      <a:pt x="874" y="456"/>
                    </a:lnTo>
                    <a:cubicBezTo>
                      <a:pt x="750" y="554"/>
                      <a:pt x="750" y="554"/>
                      <a:pt x="750" y="554"/>
                    </a:cubicBezTo>
                    <a:cubicBezTo>
                      <a:pt x="509" y="763"/>
                      <a:pt x="509" y="763"/>
                      <a:pt x="509" y="763"/>
                    </a:cubicBezTo>
                    <a:cubicBezTo>
                      <a:pt x="385" y="867"/>
                      <a:pt x="385" y="867"/>
                      <a:pt x="385" y="867"/>
                    </a:cubicBezTo>
                    <a:cubicBezTo>
                      <a:pt x="385" y="867"/>
                      <a:pt x="294" y="756"/>
                      <a:pt x="150" y="587"/>
                    </a:cubicBezTo>
                    <a:cubicBezTo>
                      <a:pt x="0" y="411"/>
                      <a:pt x="19" y="267"/>
                      <a:pt x="19" y="267"/>
                    </a:cubicBezTo>
                    <a:cubicBezTo>
                      <a:pt x="182" y="130"/>
                      <a:pt x="182" y="130"/>
                      <a:pt x="182" y="130"/>
                    </a:cubicBezTo>
                    <a:cubicBezTo>
                      <a:pt x="339" y="0"/>
                      <a:pt x="339" y="0"/>
                      <a:pt x="339" y="0"/>
                    </a:cubicBezTo>
                    <a:cubicBezTo>
                      <a:pt x="339" y="0"/>
                      <a:pt x="489" y="0"/>
                      <a:pt x="633" y="176"/>
                    </a:cubicBezTo>
                    <a:cubicBezTo>
                      <a:pt x="783" y="345"/>
                      <a:pt x="874" y="456"/>
                      <a:pt x="874" y="456"/>
                    </a:cubicBez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1600">
                  <a:latin typeface="+mj-lt"/>
                </a:endParaRPr>
              </a:p>
            </p:txBody>
          </p:sp>
          <p:sp>
            <p:nvSpPr>
              <p:cNvPr id="77" name="Freeform 105">
                <a:extLst>
                  <a:ext uri="{FF2B5EF4-FFF2-40B4-BE49-F238E27FC236}">
                    <a16:creationId xmlns:a16="http://schemas.microsoft.com/office/drawing/2014/main" id="{18E700A9-7D51-4D51-AEA5-92CA645AF638}"/>
                  </a:ext>
                </a:extLst>
              </p:cNvPr>
              <p:cNvSpPr>
                <a:spLocks noChangeArrowheads="1"/>
              </p:cNvSpPr>
              <p:nvPr/>
            </p:nvSpPr>
            <p:spPr bwMode="auto">
              <a:xfrm>
                <a:off x="3708400" y="5376863"/>
                <a:ext cx="155575" cy="141287"/>
              </a:xfrm>
              <a:custGeom>
                <a:avLst/>
                <a:gdLst>
                  <a:gd name="T0" fmla="*/ 2147483646 w 431"/>
                  <a:gd name="T1" fmla="*/ 0 h 393"/>
                  <a:gd name="T2" fmla="*/ 2147483646 w 431"/>
                  <a:gd name="T3" fmla="*/ 0 h 393"/>
                  <a:gd name="T4" fmla="*/ 2147483646 w 431"/>
                  <a:gd name="T5" fmla="*/ 2147483646 h 393"/>
                  <a:gd name="T6" fmla="*/ 0 w 431"/>
                  <a:gd name="T7" fmla="*/ 2147483646 h 393"/>
                  <a:gd name="T8" fmla="*/ 2147483646 w 431"/>
                  <a:gd name="T9" fmla="*/ 0 h 3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1" h="393">
                    <a:moveTo>
                      <a:pt x="391" y="0"/>
                    </a:moveTo>
                    <a:lnTo>
                      <a:pt x="391" y="0"/>
                    </a:lnTo>
                    <a:cubicBezTo>
                      <a:pt x="430" y="105"/>
                      <a:pt x="404" y="229"/>
                      <a:pt x="313" y="307"/>
                    </a:cubicBezTo>
                    <a:cubicBezTo>
                      <a:pt x="221" y="379"/>
                      <a:pt x="97" y="392"/>
                      <a:pt x="0" y="333"/>
                    </a:cubicBezTo>
                    <a:lnTo>
                      <a:pt x="391" y="0"/>
                    </a:ln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1600">
                  <a:latin typeface="+mj-lt"/>
                </a:endParaRPr>
              </a:p>
            </p:txBody>
          </p:sp>
          <p:sp>
            <p:nvSpPr>
              <p:cNvPr id="78" name="Freeform 106">
                <a:extLst>
                  <a:ext uri="{FF2B5EF4-FFF2-40B4-BE49-F238E27FC236}">
                    <a16:creationId xmlns:a16="http://schemas.microsoft.com/office/drawing/2014/main" id="{E5CEAF6F-EDB7-41B1-AAF5-A8D78D396912}"/>
                  </a:ext>
                </a:extLst>
              </p:cNvPr>
              <p:cNvSpPr>
                <a:spLocks noChangeArrowheads="1"/>
              </p:cNvSpPr>
              <p:nvPr/>
            </p:nvSpPr>
            <p:spPr bwMode="auto">
              <a:xfrm>
                <a:off x="2836863" y="5207000"/>
                <a:ext cx="1014412" cy="481013"/>
              </a:xfrm>
              <a:custGeom>
                <a:avLst/>
                <a:gdLst>
                  <a:gd name="T0" fmla="*/ 2147483646 w 2819"/>
                  <a:gd name="T1" fmla="*/ 2147483646 h 1338"/>
                  <a:gd name="T2" fmla="*/ 2147483646 w 2819"/>
                  <a:gd name="T3" fmla="*/ 2147483646 h 1338"/>
                  <a:gd name="T4" fmla="*/ 2147483646 w 2819"/>
                  <a:gd name="T5" fmla="*/ 2147483646 h 1338"/>
                  <a:gd name="T6" fmla="*/ 2147483646 w 2819"/>
                  <a:gd name="T7" fmla="*/ 2147483646 h 1338"/>
                  <a:gd name="T8" fmla="*/ 2147483646 w 2819"/>
                  <a:gd name="T9" fmla="*/ 2147483646 h 1338"/>
                  <a:gd name="T10" fmla="*/ 2147483646 w 2819"/>
                  <a:gd name="T11" fmla="*/ 2147483646 h 1338"/>
                  <a:gd name="T12" fmla="*/ 2147483646 w 2819"/>
                  <a:gd name="T13" fmla="*/ 2147483646 h 1338"/>
                  <a:gd name="T14" fmla="*/ 2147483646 w 2819"/>
                  <a:gd name="T15" fmla="*/ 2147483646 h 1338"/>
                  <a:gd name="T16" fmla="*/ 2147483646 w 2819"/>
                  <a:gd name="T17" fmla="*/ 2147483646 h 1338"/>
                  <a:gd name="T18" fmla="*/ 2147483646 w 2819"/>
                  <a:gd name="T19" fmla="*/ 2147483646 h 1338"/>
                  <a:gd name="T20" fmla="*/ 2147483646 w 2819"/>
                  <a:gd name="T21" fmla="*/ 2147483646 h 1338"/>
                  <a:gd name="T22" fmla="*/ 2147483646 w 2819"/>
                  <a:gd name="T23" fmla="*/ 2147483646 h 1338"/>
                  <a:gd name="T24" fmla="*/ 2147483646 w 2819"/>
                  <a:gd name="T25" fmla="*/ 2147483646 h 1338"/>
                  <a:gd name="T26" fmla="*/ 2147483646 w 2819"/>
                  <a:gd name="T27" fmla="*/ 2147483646 h 1338"/>
                  <a:gd name="T28" fmla="*/ 2147483646 w 2819"/>
                  <a:gd name="T29" fmla="*/ 2147483646 h 1338"/>
                  <a:gd name="T30" fmla="*/ 2147483646 w 2819"/>
                  <a:gd name="T31" fmla="*/ 2147483646 h 1338"/>
                  <a:gd name="T32" fmla="*/ 2147483646 w 2819"/>
                  <a:gd name="T33" fmla="*/ 2147483646 h 1338"/>
                  <a:gd name="T34" fmla="*/ 2147483646 w 2819"/>
                  <a:gd name="T35" fmla="*/ 2147483646 h 1338"/>
                  <a:gd name="T36" fmla="*/ 2147483646 w 2819"/>
                  <a:gd name="T37" fmla="*/ 2147483646 h 1338"/>
                  <a:gd name="T38" fmla="*/ 2147483646 w 2819"/>
                  <a:gd name="T39" fmla="*/ 2147483646 h 1338"/>
                  <a:gd name="T40" fmla="*/ 2147483646 w 2819"/>
                  <a:gd name="T41" fmla="*/ 2147483646 h 1338"/>
                  <a:gd name="T42" fmla="*/ 2147483646 w 2819"/>
                  <a:gd name="T43" fmla="*/ 2147483646 h 1338"/>
                  <a:gd name="T44" fmla="*/ 2147483646 w 2819"/>
                  <a:gd name="T45" fmla="*/ 2147483646 h 1338"/>
                  <a:gd name="T46" fmla="*/ 2147483646 w 2819"/>
                  <a:gd name="T47" fmla="*/ 2147483646 h 1338"/>
                  <a:gd name="T48" fmla="*/ 2147483646 w 2819"/>
                  <a:gd name="T49" fmla="*/ 2147483646 h 133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819" h="1338">
                    <a:moveTo>
                      <a:pt x="2727" y="1011"/>
                    </a:moveTo>
                    <a:lnTo>
                      <a:pt x="2727" y="1011"/>
                    </a:lnTo>
                    <a:cubicBezTo>
                      <a:pt x="2779" y="1011"/>
                      <a:pt x="2818" y="1050"/>
                      <a:pt x="2818" y="1103"/>
                    </a:cubicBezTo>
                    <a:cubicBezTo>
                      <a:pt x="2818" y="1155"/>
                      <a:pt x="2779" y="1193"/>
                      <a:pt x="2727" y="1193"/>
                    </a:cubicBezTo>
                    <a:cubicBezTo>
                      <a:pt x="2127" y="1193"/>
                      <a:pt x="2127" y="1193"/>
                      <a:pt x="2127" y="1193"/>
                    </a:cubicBezTo>
                    <a:cubicBezTo>
                      <a:pt x="2121" y="1193"/>
                      <a:pt x="2114" y="1193"/>
                      <a:pt x="2114" y="1193"/>
                    </a:cubicBezTo>
                    <a:cubicBezTo>
                      <a:pt x="2075" y="1200"/>
                      <a:pt x="2042" y="1181"/>
                      <a:pt x="2023" y="1148"/>
                    </a:cubicBezTo>
                    <a:cubicBezTo>
                      <a:pt x="1749" y="691"/>
                      <a:pt x="1749" y="691"/>
                      <a:pt x="1749" y="691"/>
                    </a:cubicBezTo>
                    <a:cubicBezTo>
                      <a:pt x="1057" y="1304"/>
                      <a:pt x="1057" y="1304"/>
                      <a:pt x="1057" y="1304"/>
                    </a:cubicBezTo>
                    <a:cubicBezTo>
                      <a:pt x="1018" y="1337"/>
                      <a:pt x="960" y="1331"/>
                      <a:pt x="927" y="1292"/>
                    </a:cubicBezTo>
                    <a:cubicBezTo>
                      <a:pt x="920" y="1292"/>
                      <a:pt x="914" y="1285"/>
                      <a:pt x="914" y="1279"/>
                    </a:cubicBezTo>
                    <a:cubicBezTo>
                      <a:pt x="901" y="1272"/>
                      <a:pt x="894" y="1259"/>
                      <a:pt x="887" y="1246"/>
                    </a:cubicBezTo>
                    <a:cubicBezTo>
                      <a:pt x="536" y="332"/>
                      <a:pt x="536" y="332"/>
                      <a:pt x="536" y="332"/>
                    </a:cubicBezTo>
                    <a:cubicBezTo>
                      <a:pt x="189" y="1246"/>
                      <a:pt x="189" y="1246"/>
                      <a:pt x="189" y="1246"/>
                    </a:cubicBezTo>
                    <a:cubicBezTo>
                      <a:pt x="170" y="1292"/>
                      <a:pt x="118" y="1317"/>
                      <a:pt x="66" y="1298"/>
                    </a:cubicBezTo>
                    <a:cubicBezTo>
                      <a:pt x="20" y="1279"/>
                      <a:pt x="0" y="1226"/>
                      <a:pt x="13" y="1181"/>
                    </a:cubicBezTo>
                    <a:cubicBezTo>
                      <a:pt x="444" y="65"/>
                      <a:pt x="444" y="65"/>
                      <a:pt x="444" y="65"/>
                    </a:cubicBezTo>
                    <a:cubicBezTo>
                      <a:pt x="464" y="26"/>
                      <a:pt x="496" y="0"/>
                      <a:pt x="536" y="7"/>
                    </a:cubicBezTo>
                    <a:cubicBezTo>
                      <a:pt x="574" y="0"/>
                      <a:pt x="614" y="26"/>
                      <a:pt x="633" y="65"/>
                    </a:cubicBezTo>
                    <a:cubicBezTo>
                      <a:pt x="1025" y="1083"/>
                      <a:pt x="1025" y="1083"/>
                      <a:pt x="1025" y="1083"/>
                    </a:cubicBezTo>
                    <a:cubicBezTo>
                      <a:pt x="1690" y="496"/>
                      <a:pt x="1690" y="496"/>
                      <a:pt x="1690" y="496"/>
                    </a:cubicBezTo>
                    <a:cubicBezTo>
                      <a:pt x="1716" y="476"/>
                      <a:pt x="1742" y="469"/>
                      <a:pt x="1768" y="476"/>
                    </a:cubicBezTo>
                    <a:cubicBezTo>
                      <a:pt x="1807" y="476"/>
                      <a:pt x="1840" y="489"/>
                      <a:pt x="1859" y="521"/>
                    </a:cubicBezTo>
                    <a:cubicBezTo>
                      <a:pt x="2153" y="1011"/>
                      <a:pt x="2153" y="1011"/>
                      <a:pt x="2153" y="1011"/>
                    </a:cubicBezTo>
                    <a:lnTo>
                      <a:pt x="2727" y="1011"/>
                    </a:ln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1600">
                  <a:latin typeface="+mj-lt"/>
                </a:endParaRPr>
              </a:p>
            </p:txBody>
          </p:sp>
          <p:sp>
            <p:nvSpPr>
              <p:cNvPr id="79" name="Freeform 107">
                <a:extLst>
                  <a:ext uri="{FF2B5EF4-FFF2-40B4-BE49-F238E27FC236}">
                    <a16:creationId xmlns:a16="http://schemas.microsoft.com/office/drawing/2014/main" id="{D42B901E-9A9C-4CC9-983D-8F93D98AE98E}"/>
                  </a:ext>
                </a:extLst>
              </p:cNvPr>
              <p:cNvSpPr>
                <a:spLocks noChangeArrowheads="1"/>
              </p:cNvSpPr>
              <p:nvPr/>
            </p:nvSpPr>
            <p:spPr bwMode="auto">
              <a:xfrm>
                <a:off x="3232150" y="4829175"/>
                <a:ext cx="430213" cy="433388"/>
              </a:xfrm>
              <a:custGeom>
                <a:avLst/>
                <a:gdLst>
                  <a:gd name="T0" fmla="*/ 2147483646 w 1195"/>
                  <a:gd name="T1" fmla="*/ 2147483646 h 1202"/>
                  <a:gd name="T2" fmla="*/ 2147483646 w 1195"/>
                  <a:gd name="T3" fmla="*/ 2147483646 h 1202"/>
                  <a:gd name="T4" fmla="*/ 2147483646 w 1195"/>
                  <a:gd name="T5" fmla="*/ 2147483646 h 1202"/>
                  <a:gd name="T6" fmla="*/ 2147483646 w 1195"/>
                  <a:gd name="T7" fmla="*/ 2147483646 h 1202"/>
                  <a:gd name="T8" fmla="*/ 2147483646 w 1195"/>
                  <a:gd name="T9" fmla="*/ 2147483646 h 1202"/>
                  <a:gd name="T10" fmla="*/ 2147483646 w 1195"/>
                  <a:gd name="T11" fmla="*/ 2147483646 h 1202"/>
                  <a:gd name="T12" fmla="*/ 2147483646 w 1195"/>
                  <a:gd name="T13" fmla="*/ 2147483646 h 1202"/>
                  <a:gd name="T14" fmla="*/ 2147483646 w 1195"/>
                  <a:gd name="T15" fmla="*/ 2147483646 h 1202"/>
                  <a:gd name="T16" fmla="*/ 2147483646 w 1195"/>
                  <a:gd name="T17" fmla="*/ 2147483646 h 1202"/>
                  <a:gd name="T18" fmla="*/ 2147483646 w 1195"/>
                  <a:gd name="T19" fmla="*/ 2147483646 h 1202"/>
                  <a:gd name="T20" fmla="*/ 2147483646 w 1195"/>
                  <a:gd name="T21" fmla="*/ 2147483646 h 1202"/>
                  <a:gd name="T22" fmla="*/ 2147483646 w 1195"/>
                  <a:gd name="T23" fmla="*/ 2147483646 h 1202"/>
                  <a:gd name="T24" fmla="*/ 2147483646 w 1195"/>
                  <a:gd name="T25" fmla="*/ 2147483646 h 1202"/>
                  <a:gd name="T26" fmla="*/ 2147483646 w 1195"/>
                  <a:gd name="T27" fmla="*/ 2147483646 h 1202"/>
                  <a:gd name="T28" fmla="*/ 2147483646 w 1195"/>
                  <a:gd name="T29" fmla="*/ 2147483646 h 120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195" h="1202">
                    <a:moveTo>
                      <a:pt x="1090" y="868"/>
                    </a:moveTo>
                    <a:lnTo>
                      <a:pt x="1090" y="868"/>
                    </a:lnTo>
                    <a:cubicBezTo>
                      <a:pt x="1149" y="940"/>
                      <a:pt x="1149" y="940"/>
                      <a:pt x="1149" y="940"/>
                    </a:cubicBezTo>
                    <a:cubicBezTo>
                      <a:pt x="855" y="1188"/>
                      <a:pt x="855" y="1188"/>
                      <a:pt x="855" y="1188"/>
                    </a:cubicBezTo>
                    <a:cubicBezTo>
                      <a:pt x="803" y="1123"/>
                      <a:pt x="803" y="1123"/>
                      <a:pt x="803" y="1123"/>
                    </a:cubicBezTo>
                    <a:cubicBezTo>
                      <a:pt x="594" y="1201"/>
                      <a:pt x="346" y="1142"/>
                      <a:pt x="189" y="966"/>
                    </a:cubicBezTo>
                    <a:cubicBezTo>
                      <a:pt x="0" y="731"/>
                      <a:pt x="26" y="392"/>
                      <a:pt x="255" y="196"/>
                    </a:cubicBezTo>
                    <a:cubicBezTo>
                      <a:pt x="483" y="0"/>
                      <a:pt x="829" y="27"/>
                      <a:pt x="1025" y="255"/>
                    </a:cubicBezTo>
                    <a:cubicBezTo>
                      <a:pt x="1174" y="431"/>
                      <a:pt x="1194" y="679"/>
                      <a:pt x="1090" y="868"/>
                    </a:cubicBezTo>
                    <a:close/>
                    <a:moveTo>
                      <a:pt x="881" y="934"/>
                    </a:moveTo>
                    <a:lnTo>
                      <a:pt x="881" y="934"/>
                    </a:lnTo>
                    <a:cubicBezTo>
                      <a:pt x="1063" y="783"/>
                      <a:pt x="1083" y="516"/>
                      <a:pt x="933" y="333"/>
                    </a:cubicBezTo>
                    <a:cubicBezTo>
                      <a:pt x="783" y="157"/>
                      <a:pt x="515" y="138"/>
                      <a:pt x="333" y="287"/>
                    </a:cubicBezTo>
                    <a:cubicBezTo>
                      <a:pt x="157" y="438"/>
                      <a:pt x="131" y="705"/>
                      <a:pt x="287" y="888"/>
                    </a:cubicBezTo>
                    <a:cubicBezTo>
                      <a:pt x="437" y="1064"/>
                      <a:pt x="705" y="1083"/>
                      <a:pt x="881" y="934"/>
                    </a:cubicBezTo>
                    <a:close/>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1600">
                  <a:latin typeface="+mj-lt"/>
                </a:endParaRPr>
              </a:p>
            </p:txBody>
          </p:sp>
          <p:sp>
            <p:nvSpPr>
              <p:cNvPr id="80" name="Freeform 108">
                <a:extLst>
                  <a:ext uri="{FF2B5EF4-FFF2-40B4-BE49-F238E27FC236}">
                    <a16:creationId xmlns:a16="http://schemas.microsoft.com/office/drawing/2014/main" id="{A9ADE4D5-1C4C-46C4-86B1-946E088DE5D1}"/>
                  </a:ext>
                </a:extLst>
              </p:cNvPr>
              <p:cNvSpPr>
                <a:spLocks noChangeArrowheads="1"/>
              </p:cNvSpPr>
              <p:nvPr/>
            </p:nvSpPr>
            <p:spPr bwMode="auto">
              <a:xfrm>
                <a:off x="2655888" y="4935538"/>
                <a:ext cx="935037" cy="938212"/>
              </a:xfrm>
              <a:custGeom>
                <a:avLst/>
                <a:gdLst>
                  <a:gd name="T0" fmla="*/ 2147483646 w 2597"/>
                  <a:gd name="T1" fmla="*/ 2147483646 h 2604"/>
                  <a:gd name="T2" fmla="*/ 2147483646 w 2597"/>
                  <a:gd name="T3" fmla="*/ 2147483646 h 2604"/>
                  <a:gd name="T4" fmla="*/ 2147483646 w 2597"/>
                  <a:gd name="T5" fmla="*/ 2147483646 h 2604"/>
                  <a:gd name="T6" fmla="*/ 2147483646 w 2597"/>
                  <a:gd name="T7" fmla="*/ 2147483646 h 2604"/>
                  <a:gd name="T8" fmla="*/ 2147483646 w 2597"/>
                  <a:gd name="T9" fmla="*/ 2147483646 h 2604"/>
                  <a:gd name="T10" fmla="*/ 2147483646 w 2597"/>
                  <a:gd name="T11" fmla="*/ 2147483646 h 2604"/>
                  <a:gd name="T12" fmla="*/ 0 w 2597"/>
                  <a:gd name="T13" fmla="*/ 2147483646 h 2604"/>
                  <a:gd name="T14" fmla="*/ 0 w 2597"/>
                  <a:gd name="T15" fmla="*/ 2147483646 h 2604"/>
                  <a:gd name="T16" fmla="*/ 2147483646 w 2597"/>
                  <a:gd name="T17" fmla="*/ 2147483646 h 2604"/>
                  <a:gd name="T18" fmla="*/ 2147483646 w 2597"/>
                  <a:gd name="T19" fmla="*/ 0 h 2604"/>
                  <a:gd name="T20" fmla="*/ 2147483646 w 2597"/>
                  <a:gd name="T21" fmla="*/ 0 h 2604"/>
                  <a:gd name="T22" fmla="*/ 2147483646 w 2597"/>
                  <a:gd name="T23" fmla="*/ 2147483646 h 2604"/>
                  <a:gd name="T24" fmla="*/ 2147483646 w 2597"/>
                  <a:gd name="T25" fmla="*/ 2147483646 h 260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597" h="2604">
                    <a:moveTo>
                      <a:pt x="2596" y="2251"/>
                    </a:moveTo>
                    <a:lnTo>
                      <a:pt x="2596" y="2329"/>
                    </a:lnTo>
                    <a:lnTo>
                      <a:pt x="418" y="2329"/>
                    </a:lnTo>
                    <a:lnTo>
                      <a:pt x="418" y="2603"/>
                    </a:lnTo>
                    <a:lnTo>
                      <a:pt x="333" y="2603"/>
                    </a:lnTo>
                    <a:lnTo>
                      <a:pt x="333" y="2329"/>
                    </a:lnTo>
                    <a:lnTo>
                      <a:pt x="0" y="2329"/>
                    </a:lnTo>
                    <a:lnTo>
                      <a:pt x="0" y="2251"/>
                    </a:lnTo>
                    <a:lnTo>
                      <a:pt x="333" y="2251"/>
                    </a:lnTo>
                    <a:lnTo>
                      <a:pt x="333" y="0"/>
                    </a:lnTo>
                    <a:lnTo>
                      <a:pt x="418" y="0"/>
                    </a:lnTo>
                    <a:lnTo>
                      <a:pt x="418" y="2251"/>
                    </a:lnTo>
                    <a:lnTo>
                      <a:pt x="2596" y="2251"/>
                    </a:ln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1600">
                  <a:latin typeface="+mj-lt"/>
                </a:endParaRPr>
              </a:p>
            </p:txBody>
          </p:sp>
          <p:sp>
            <p:nvSpPr>
              <p:cNvPr id="81" name="Freeform 109">
                <a:extLst>
                  <a:ext uri="{FF2B5EF4-FFF2-40B4-BE49-F238E27FC236}">
                    <a16:creationId xmlns:a16="http://schemas.microsoft.com/office/drawing/2014/main" id="{6170BC78-8C3B-4247-BE00-EED3122E5F0E}"/>
                  </a:ext>
                </a:extLst>
              </p:cNvPr>
              <p:cNvSpPr>
                <a:spLocks noChangeArrowheads="1"/>
              </p:cNvSpPr>
              <p:nvPr/>
            </p:nvSpPr>
            <p:spPr bwMode="auto">
              <a:xfrm>
                <a:off x="2867025" y="5075238"/>
                <a:ext cx="71438" cy="33337"/>
              </a:xfrm>
              <a:custGeom>
                <a:avLst/>
                <a:gdLst>
                  <a:gd name="T0" fmla="*/ 2147483646 w 197"/>
                  <a:gd name="T1" fmla="*/ 0 h 92"/>
                  <a:gd name="T2" fmla="*/ 2147483646 w 197"/>
                  <a:gd name="T3" fmla="*/ 2147483646 h 92"/>
                  <a:gd name="T4" fmla="*/ 0 w 197"/>
                  <a:gd name="T5" fmla="*/ 2147483646 h 92"/>
                  <a:gd name="T6" fmla="*/ 0 w 197"/>
                  <a:gd name="T7" fmla="*/ 0 h 92"/>
                  <a:gd name="T8" fmla="*/ 2147483646 w 197"/>
                  <a:gd name="T9" fmla="*/ 0 h 9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7" h="92">
                    <a:moveTo>
                      <a:pt x="196" y="0"/>
                    </a:moveTo>
                    <a:lnTo>
                      <a:pt x="196" y="91"/>
                    </a:lnTo>
                    <a:lnTo>
                      <a:pt x="0" y="91"/>
                    </a:lnTo>
                    <a:lnTo>
                      <a:pt x="0" y="0"/>
                    </a:lnTo>
                    <a:lnTo>
                      <a:pt x="196" y="0"/>
                    </a:ln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1600">
                  <a:latin typeface="+mj-lt"/>
                </a:endParaRPr>
              </a:p>
            </p:txBody>
          </p:sp>
          <p:sp>
            <p:nvSpPr>
              <p:cNvPr id="82" name="Freeform 110">
                <a:extLst>
                  <a:ext uri="{FF2B5EF4-FFF2-40B4-BE49-F238E27FC236}">
                    <a16:creationId xmlns:a16="http://schemas.microsoft.com/office/drawing/2014/main" id="{4B75604A-A3D9-43EB-A3C6-524B3547EDD7}"/>
                  </a:ext>
                </a:extLst>
              </p:cNvPr>
              <p:cNvSpPr>
                <a:spLocks noChangeArrowheads="1"/>
              </p:cNvSpPr>
              <p:nvPr/>
            </p:nvSpPr>
            <p:spPr bwMode="auto">
              <a:xfrm>
                <a:off x="2867025" y="5006975"/>
                <a:ext cx="71438" cy="33338"/>
              </a:xfrm>
              <a:custGeom>
                <a:avLst/>
                <a:gdLst>
                  <a:gd name="T0" fmla="*/ 2147483646 w 197"/>
                  <a:gd name="T1" fmla="*/ 0 h 93"/>
                  <a:gd name="T2" fmla="*/ 2147483646 w 197"/>
                  <a:gd name="T3" fmla="*/ 2147483646 h 93"/>
                  <a:gd name="T4" fmla="*/ 0 w 197"/>
                  <a:gd name="T5" fmla="*/ 2147483646 h 93"/>
                  <a:gd name="T6" fmla="*/ 0 w 197"/>
                  <a:gd name="T7" fmla="*/ 0 h 93"/>
                  <a:gd name="T8" fmla="*/ 2147483646 w 197"/>
                  <a:gd name="T9" fmla="*/ 0 h 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7" h="93">
                    <a:moveTo>
                      <a:pt x="196" y="0"/>
                    </a:moveTo>
                    <a:lnTo>
                      <a:pt x="196" y="92"/>
                    </a:lnTo>
                    <a:lnTo>
                      <a:pt x="0" y="92"/>
                    </a:lnTo>
                    <a:lnTo>
                      <a:pt x="0" y="0"/>
                    </a:lnTo>
                    <a:lnTo>
                      <a:pt x="196" y="0"/>
                    </a:ln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1600">
                  <a:latin typeface="+mj-lt"/>
                </a:endParaRPr>
              </a:p>
            </p:txBody>
          </p:sp>
          <p:sp>
            <p:nvSpPr>
              <p:cNvPr id="83" name="Freeform 111">
                <a:extLst>
                  <a:ext uri="{FF2B5EF4-FFF2-40B4-BE49-F238E27FC236}">
                    <a16:creationId xmlns:a16="http://schemas.microsoft.com/office/drawing/2014/main" id="{0CE04722-2B4F-4C13-AE65-21A78EB52391}"/>
                  </a:ext>
                </a:extLst>
              </p:cNvPr>
              <p:cNvSpPr>
                <a:spLocks noChangeArrowheads="1"/>
              </p:cNvSpPr>
              <p:nvPr/>
            </p:nvSpPr>
            <p:spPr bwMode="auto">
              <a:xfrm>
                <a:off x="2867025" y="4940300"/>
                <a:ext cx="71438" cy="33338"/>
              </a:xfrm>
              <a:custGeom>
                <a:avLst/>
                <a:gdLst>
                  <a:gd name="T0" fmla="*/ 2147483646 w 197"/>
                  <a:gd name="T1" fmla="*/ 0 h 92"/>
                  <a:gd name="T2" fmla="*/ 2147483646 w 197"/>
                  <a:gd name="T3" fmla="*/ 2147483646 h 92"/>
                  <a:gd name="T4" fmla="*/ 0 w 197"/>
                  <a:gd name="T5" fmla="*/ 2147483646 h 92"/>
                  <a:gd name="T6" fmla="*/ 0 w 197"/>
                  <a:gd name="T7" fmla="*/ 0 h 92"/>
                  <a:gd name="T8" fmla="*/ 2147483646 w 197"/>
                  <a:gd name="T9" fmla="*/ 0 h 9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7" h="92">
                    <a:moveTo>
                      <a:pt x="196" y="0"/>
                    </a:moveTo>
                    <a:lnTo>
                      <a:pt x="196" y="91"/>
                    </a:lnTo>
                    <a:lnTo>
                      <a:pt x="0" y="91"/>
                    </a:lnTo>
                    <a:lnTo>
                      <a:pt x="0" y="0"/>
                    </a:lnTo>
                    <a:lnTo>
                      <a:pt x="196" y="0"/>
                    </a:lnTo>
                  </a:path>
                </a:pathLst>
              </a:custGeom>
              <a:grp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1600">
                  <a:latin typeface="+mj-lt"/>
                </a:endParaRPr>
              </a:p>
            </p:txBody>
          </p:sp>
        </p:grpSp>
        <p:sp>
          <p:nvSpPr>
            <p:cNvPr id="75" name="Rectangle 74">
              <a:extLst>
                <a:ext uri="{FF2B5EF4-FFF2-40B4-BE49-F238E27FC236}">
                  <a16:creationId xmlns:a16="http://schemas.microsoft.com/office/drawing/2014/main" id="{4F6413C6-0ADA-4BEA-AA8B-4F3F8727AB65}"/>
                </a:ext>
              </a:extLst>
            </p:cNvPr>
            <p:cNvSpPr/>
            <p:nvPr/>
          </p:nvSpPr>
          <p:spPr bwMode="auto">
            <a:xfrm>
              <a:off x="323850" y="3293466"/>
              <a:ext cx="8496297" cy="790585"/>
            </a:xfrm>
            <a:prstGeom prst="rect">
              <a:avLst/>
            </a:prstGeom>
            <a:noFill/>
            <a:ln w="25400" algn="ctr">
              <a:solidFill>
                <a:srgbClr val="93BBE0"/>
              </a:solidFill>
              <a:miter lim="800000"/>
              <a:headEnd/>
              <a:tailEnd/>
            </a:ln>
            <a:effectLst/>
          </p:spPr>
          <p:txBody>
            <a:bodyPr vert="horz" wrap="square" lIns="96000" tIns="48000" rIns="48000" bIns="48000" numCol="1" spcCol="0" rtlCol="0" anchor="t" anchorCtr="0" compatLnSpc="1">
              <a:prstTxWarp prst="textNoShape">
                <a:avLst/>
              </a:prstTxWarp>
            </a:bodyPr>
            <a:lstStyle/>
            <a:p>
              <a:r>
                <a:rPr lang="en-US" sz="1200" b="1">
                  <a:solidFill>
                    <a:schemeClr val="accent1"/>
                  </a:solidFill>
                  <a:latin typeface="+mj-lt"/>
                </a:rPr>
                <a:t>Financial aspects</a:t>
              </a:r>
              <a:endParaRPr lang="en-US" sz="1200" b="1">
                <a:latin typeface="+mj-lt"/>
              </a:endParaRPr>
            </a:p>
          </p:txBody>
        </p:sp>
        <p:sp>
          <p:nvSpPr>
            <p:cNvPr id="85" name="TextBox 84">
              <a:extLst>
                <a:ext uri="{FF2B5EF4-FFF2-40B4-BE49-F238E27FC236}">
                  <a16:creationId xmlns:a16="http://schemas.microsoft.com/office/drawing/2014/main" id="{FA3F6E71-7DF9-4713-A4E4-DD624486D8BD}"/>
                </a:ext>
              </a:extLst>
            </p:cNvPr>
            <p:cNvSpPr txBox="1"/>
            <p:nvPr/>
          </p:nvSpPr>
          <p:spPr>
            <a:xfrm>
              <a:off x="409432" y="3500433"/>
              <a:ext cx="691295" cy="107674"/>
            </a:xfrm>
            <a:prstGeom prst="rect">
              <a:avLst/>
            </a:prstGeom>
            <a:noFill/>
          </p:spPr>
          <p:txBody>
            <a:bodyPr wrap="none" lIns="0" tIns="0" rIns="0" bIns="0" rtlCol="0">
              <a:spAutoFit/>
            </a:bodyPr>
            <a:lstStyle/>
            <a:p>
              <a:r>
                <a:rPr lang="en-GB" sz="933" b="1">
                  <a:latin typeface="+mj-lt"/>
                </a:rPr>
                <a:t>Revenue streams:</a:t>
              </a:r>
            </a:p>
          </p:txBody>
        </p:sp>
        <p:sp>
          <p:nvSpPr>
            <p:cNvPr id="86" name="TextBox 85">
              <a:extLst>
                <a:ext uri="{FF2B5EF4-FFF2-40B4-BE49-F238E27FC236}">
                  <a16:creationId xmlns:a16="http://schemas.microsoft.com/office/drawing/2014/main" id="{85C53BB8-9447-49A8-989E-79D4FCFD1142}"/>
                </a:ext>
              </a:extLst>
            </p:cNvPr>
            <p:cNvSpPr txBox="1"/>
            <p:nvPr/>
          </p:nvSpPr>
          <p:spPr>
            <a:xfrm>
              <a:off x="2326750" y="3500433"/>
              <a:ext cx="571070" cy="107674"/>
            </a:xfrm>
            <a:prstGeom prst="rect">
              <a:avLst/>
            </a:prstGeom>
            <a:noFill/>
          </p:spPr>
          <p:txBody>
            <a:bodyPr wrap="none" lIns="0" tIns="0" rIns="0" bIns="0" rtlCol="0">
              <a:spAutoFit/>
            </a:bodyPr>
            <a:lstStyle/>
            <a:p>
              <a:r>
                <a:rPr lang="en-GB" sz="933" b="1">
                  <a:latin typeface="+mj-lt"/>
                </a:rPr>
                <a:t>Cost structure:</a:t>
              </a:r>
            </a:p>
          </p:txBody>
        </p:sp>
        <p:sp>
          <p:nvSpPr>
            <p:cNvPr id="87" name="TextBox 86">
              <a:extLst>
                <a:ext uri="{FF2B5EF4-FFF2-40B4-BE49-F238E27FC236}">
                  <a16:creationId xmlns:a16="http://schemas.microsoft.com/office/drawing/2014/main" id="{B4751148-F0B2-4AE2-B833-D75EF8790DB5}"/>
                </a:ext>
              </a:extLst>
            </p:cNvPr>
            <p:cNvSpPr txBox="1"/>
            <p:nvPr/>
          </p:nvSpPr>
          <p:spPr>
            <a:xfrm>
              <a:off x="4091782" y="3500433"/>
              <a:ext cx="989454" cy="107674"/>
            </a:xfrm>
            <a:prstGeom prst="rect">
              <a:avLst/>
            </a:prstGeom>
            <a:noFill/>
          </p:spPr>
          <p:txBody>
            <a:bodyPr wrap="none" lIns="0" tIns="0" rIns="0" bIns="0" rtlCol="0">
              <a:spAutoFit/>
            </a:bodyPr>
            <a:lstStyle/>
            <a:p>
              <a:r>
                <a:rPr lang="en-GB" sz="933" b="1">
                  <a:latin typeface="+mj-lt"/>
                </a:rPr>
                <a:t>Risks (facing /mitigating):</a:t>
              </a:r>
            </a:p>
          </p:txBody>
        </p:sp>
        <p:sp>
          <p:nvSpPr>
            <p:cNvPr id="88" name="TextBox 87">
              <a:extLst>
                <a:ext uri="{FF2B5EF4-FFF2-40B4-BE49-F238E27FC236}">
                  <a16:creationId xmlns:a16="http://schemas.microsoft.com/office/drawing/2014/main" id="{AD81A63F-69F5-4350-8AAD-12C44B01204B}"/>
                </a:ext>
              </a:extLst>
            </p:cNvPr>
            <p:cNvSpPr txBox="1"/>
            <p:nvPr/>
          </p:nvSpPr>
          <p:spPr>
            <a:xfrm>
              <a:off x="6451529" y="3500433"/>
              <a:ext cx="459260" cy="107674"/>
            </a:xfrm>
            <a:prstGeom prst="rect">
              <a:avLst/>
            </a:prstGeom>
            <a:noFill/>
          </p:spPr>
          <p:txBody>
            <a:bodyPr wrap="none" lIns="0" tIns="0" rIns="0" bIns="0" rtlCol="0">
              <a:spAutoFit/>
            </a:bodyPr>
            <a:lstStyle/>
            <a:p>
              <a:r>
                <a:rPr lang="en-GB" sz="933" b="1">
                  <a:latin typeface="+mj-lt"/>
                </a:rPr>
                <a:t>Intangibles:</a:t>
              </a:r>
            </a:p>
          </p:txBody>
        </p:sp>
      </p:grpSp>
      <p:sp>
        <p:nvSpPr>
          <p:cNvPr id="47" name="Rectangle 46">
            <a:extLst>
              <a:ext uri="{FF2B5EF4-FFF2-40B4-BE49-F238E27FC236}">
                <a16:creationId xmlns:a16="http://schemas.microsoft.com/office/drawing/2014/main" id="{A67740DD-BB19-428E-A34D-E56F7C7DADB9}"/>
              </a:ext>
            </a:extLst>
          </p:cNvPr>
          <p:cNvSpPr/>
          <p:nvPr/>
        </p:nvSpPr>
        <p:spPr bwMode="auto">
          <a:xfrm>
            <a:off x="431801" y="773818"/>
            <a:ext cx="11328396" cy="629068"/>
          </a:xfrm>
          <a:prstGeom prst="rect">
            <a:avLst/>
          </a:prstGeom>
          <a:noFill/>
          <a:ln w="25400" algn="ctr">
            <a:solidFill>
              <a:srgbClr val="93BBE0"/>
            </a:solidFill>
            <a:miter lim="800000"/>
            <a:headEnd/>
            <a:tailEnd/>
          </a:ln>
          <a:effectLst/>
        </p:spPr>
        <p:txBody>
          <a:bodyPr vert="horz" wrap="square" lIns="96000" tIns="48000" rIns="48000" bIns="48000" numCol="1" spcCol="0" rtlCol="0" anchor="t" anchorCtr="0" compatLnSpc="1">
            <a:prstTxWarp prst="textNoShape">
              <a:avLst/>
            </a:prstTxWarp>
          </a:bodyPr>
          <a:lstStyle/>
          <a:p>
            <a:pPr lvl="0"/>
            <a:r>
              <a:rPr lang="en-US" sz="1200" b="1" dirty="0">
                <a:solidFill>
                  <a:srgbClr val="4B8DCB"/>
                </a:solidFill>
                <a:latin typeface="+mj-lt"/>
              </a:rPr>
              <a:t>Value statement</a:t>
            </a:r>
          </a:p>
        </p:txBody>
      </p:sp>
    </p:spTree>
    <p:extLst>
      <p:ext uri="{BB962C8B-B14F-4D97-AF65-F5344CB8AC3E}">
        <p14:creationId xmlns:p14="http://schemas.microsoft.com/office/powerpoint/2010/main" val="10984906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5zGtFVUzSGKsWFG6AVbPF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E0LezcDxSpSytytlLwqYNg"/>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E0LezcDxSpSytytlLwqYNg"/>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4Sk5Op0KSAeDFeQkFicJL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kd0wGsg8y3nljU8CeZTiE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_b2GsNT5HAJYG3TsiML66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0FgXGnmsQfelp0xRdS7j9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0FgXGnmsQfelp0xRdS7j9A"/>
</p:tagLst>
</file>

<file path=ppt/theme/theme1.xml><?xml version="1.0" encoding="utf-8"?>
<a:theme xmlns:a="http://schemas.openxmlformats.org/drawingml/2006/main" name="Nordic Innovation">
  <a:themeElements>
    <a:clrScheme name="Nordic Innovation">
      <a:dk1>
        <a:srgbClr val="000000"/>
      </a:dk1>
      <a:lt1>
        <a:sysClr val="window" lastClr="FFFFFF"/>
      </a:lt1>
      <a:dk2>
        <a:srgbClr val="BCBDE2"/>
      </a:dk2>
      <a:lt2>
        <a:srgbClr val="FFF0BE"/>
      </a:lt2>
      <a:accent1>
        <a:srgbClr val="385988"/>
      </a:accent1>
      <a:accent2>
        <a:srgbClr val="006EB6"/>
      </a:accent2>
      <a:accent3>
        <a:srgbClr val="ADCFF1"/>
      </a:accent3>
      <a:accent4>
        <a:srgbClr val="F42941"/>
      </a:accent4>
      <a:accent5>
        <a:srgbClr val="FBA9B3"/>
      </a:accent5>
      <a:accent6>
        <a:srgbClr val="FDCF41"/>
      </a:accent6>
      <a:hlink>
        <a:srgbClr val="006EB6"/>
      </a:hlink>
      <a:folHlink>
        <a:srgbClr val="ADCFF1"/>
      </a:folHlink>
    </a:clrScheme>
    <a:fontScheme name="Nordic Innovation">
      <a:majorFont>
        <a:latin typeface="Corbel"/>
        <a:ea typeface=""/>
        <a:cs typeface=""/>
      </a:majorFont>
      <a:minorFont>
        <a:latin typeface="Corbe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solidFill>
            <a:schemeClr val="accent2"/>
          </a:solidFill>
        </a:ln>
      </a:spPr>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lgn="ctr">
          <a:defRPr sz="2200" dirty="0" err="1"/>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200" dirty="0" err="1">
            <a:solidFill>
              <a:srgbClr val="006EB6"/>
            </a:solidFill>
          </a:defRPr>
        </a:defPPr>
      </a:lstStyle>
    </a:txDef>
  </a:objectDefaults>
  <a:extraClrSchemeLst/>
  <a:extLst>
    <a:ext uri="{05A4C25C-085E-4340-85A3-A5531E510DB2}">
      <thm15:themeFamily xmlns:thm15="http://schemas.microsoft.com/office/thememl/2012/main" name="Nordic Innovation" id="{4E27DE22-8D69-4343-B4FD-A90AC9F04A63}" vid="{07F6E0CA-B6D7-461E-A572-7274CDF9FA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A717AC7686615489B051784519862E6" ma:contentTypeVersion="9" ma:contentTypeDescription="Create a new document." ma:contentTypeScope="" ma:versionID="ed08ae27f0103113c31f643f1f13326d">
  <xsd:schema xmlns:xsd="http://www.w3.org/2001/XMLSchema" xmlns:xs="http://www.w3.org/2001/XMLSchema" xmlns:p="http://schemas.microsoft.com/office/2006/metadata/properties" xmlns:ns2="12368bc2-16db-41cd-8818-744de8f657e6" targetNamespace="http://schemas.microsoft.com/office/2006/metadata/properties" ma:root="true" ma:fieldsID="3d57010fd09968d1d6e2a91061c18147" ns2:_="">
    <xsd:import namespace="12368bc2-16db-41cd-8818-744de8f657e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368bc2-16db-41cd-8818-744de8f657e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00607F9-3BE1-4BAF-9F67-7B8A76F03351}">
  <ds:schemaRefs>
    <ds:schemaRef ds:uri="http://schemas.microsoft.com/sharepoint/v3/contenttype/forms"/>
  </ds:schemaRefs>
</ds:datastoreItem>
</file>

<file path=customXml/itemProps2.xml><?xml version="1.0" encoding="utf-8"?>
<ds:datastoreItem xmlns:ds="http://schemas.openxmlformats.org/officeDocument/2006/customXml" ds:itemID="{31A92890-BC58-4B49-AAC5-21D92931C397}">
  <ds:schemaRefs>
    <ds:schemaRef ds:uri="http://purl.org/dc/terms/"/>
    <ds:schemaRef ds:uri="http://schemas.microsoft.com/office/infopath/2007/PartnerControls"/>
    <ds:schemaRef ds:uri="http://purl.org/dc/dcmitype/"/>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12368bc2-16db-41cd-8818-744de8f657e6"/>
    <ds:schemaRef ds:uri="http://www.w3.org/XML/1998/namespace"/>
  </ds:schemaRefs>
</ds:datastoreItem>
</file>

<file path=customXml/itemProps3.xml><?xml version="1.0" encoding="utf-8"?>
<ds:datastoreItem xmlns:ds="http://schemas.openxmlformats.org/officeDocument/2006/customXml" ds:itemID="{79812F02-60AA-4A72-9357-5C27436F78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368bc2-16db-41cd-8818-744de8f657e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Nordic Innovation</Template>
  <TotalTime>346</TotalTime>
  <Words>346</Words>
  <Application>Microsoft Office PowerPoint</Application>
  <PresentationFormat>Widescreen</PresentationFormat>
  <Paragraphs>83</Paragraphs>
  <Slides>5</Slides>
  <Notes>5</Notes>
  <HiddenSlides>1</HiddenSlides>
  <MMClips>0</MMClips>
  <ScaleCrop>false</ScaleCrop>
  <HeadingPairs>
    <vt:vector size="8" baseType="variant">
      <vt:variant>
        <vt:lpstr>Brukte skrifter</vt:lpstr>
      </vt:variant>
      <vt:variant>
        <vt:i4>7</vt:i4>
      </vt:variant>
      <vt:variant>
        <vt:lpstr>Tema</vt:lpstr>
      </vt:variant>
      <vt:variant>
        <vt:i4>1</vt:i4>
      </vt:variant>
      <vt:variant>
        <vt:lpstr>Innebygde OLE-servere</vt:lpstr>
      </vt:variant>
      <vt:variant>
        <vt:i4>2</vt:i4>
      </vt:variant>
      <vt:variant>
        <vt:lpstr>Lysbildetitler</vt:lpstr>
      </vt:variant>
      <vt:variant>
        <vt:i4>5</vt:i4>
      </vt:variant>
    </vt:vector>
  </HeadingPairs>
  <TitlesOfParts>
    <vt:vector size="15" baseType="lpstr">
      <vt:lpstr>Arial</vt:lpstr>
      <vt:lpstr>Calibri</vt:lpstr>
      <vt:lpstr>Corbel</vt:lpstr>
      <vt:lpstr>Georgia</vt:lpstr>
      <vt:lpstr>Graphik Semibold</vt:lpstr>
      <vt:lpstr>Symbol</vt:lpstr>
      <vt:lpstr>Verdana</vt:lpstr>
      <vt:lpstr>Nordic Innovation</vt:lpstr>
      <vt:lpstr>think-cell Slide</vt:lpstr>
      <vt:lpstr>Adobe Acrobat Document</vt:lpstr>
      <vt:lpstr>PowerPoint-presentasjon</vt:lpstr>
      <vt:lpstr>Business model development toolkit</vt:lpstr>
      <vt:lpstr>PowerPoint-presentasjon</vt:lpstr>
      <vt:lpstr>Business model development toolkit</vt:lpstr>
      <vt:lpstr>Business model canvas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Håkansson, Martin</dc:creator>
  <cp:lastModifiedBy>Magnus Buer</cp:lastModifiedBy>
  <cp:revision>9</cp:revision>
  <dcterms:created xsi:type="dcterms:W3CDTF">2019-09-24T07:19:40Z</dcterms:created>
  <dcterms:modified xsi:type="dcterms:W3CDTF">2021-03-04T09:30:58Z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0x010100EA717AC7686615489B051784519862E6</vt:lpwstr>
  </property>
</Properties>
</file>