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media/image11.bin" ContentType="image/png"/>
  <Override PartName="/ppt/media/image12.bin" ContentType="image/png"/>
  <Override PartName="/ppt/media/image13.bin" ContentType="image/png"/>
  <Override PartName="/ppt/media/image14.bin" ContentType="image/png"/>
  <Override PartName="/ppt/media/image15.bin" ContentType="image/png"/>
  <Override PartName="/ppt/media/image16.bin" ContentType="image/png"/>
  <Override PartName="/ppt/media/image17.bin" ContentType="image/png"/>
  <Override PartName="/ppt/media/image18.bin" ContentType="image/png"/>
  <Override PartName="/ppt/media/image19.bin" ContentType="image/png"/>
  <Override PartName="/ppt/theme/theme2.xml" ContentType="application/vnd.openxmlformats-officedocument.theme+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1244" r:id="rId5"/>
    <p:sldId id="324" r:id="rId6"/>
    <p:sldId id="1246" r:id="rId7"/>
    <p:sldId id="1245" r:id="rId8"/>
    <p:sldId id="258" r:id="rId9"/>
  </p:sldIdLst>
  <p:sldSz cx="12192000" cy="6858000"/>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B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9" d="100"/>
          <a:sy n="59" d="100"/>
        </p:scale>
        <p:origin x="8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C167B1-B6B9-4847-89A2-342696AB713F}" type="datetimeFigureOut">
              <a:rPr lang="en-US" smtClean="0"/>
              <a:t>10/23/2020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EAD8F4-9998-4ABE-B940-B798A861F738}" type="slidenum">
              <a:rPr lang="en-US" smtClean="0"/>
              <a:t>‹#›</a:t>
            </a:fld>
            <a:endParaRPr lang="en-US"/>
          </a:p>
        </p:txBody>
      </p:sp>
    </p:spTree>
    <p:extLst>
      <p:ext uri="{BB962C8B-B14F-4D97-AF65-F5344CB8AC3E}">
        <p14:creationId xmlns:p14="http://schemas.microsoft.com/office/powerpoint/2010/main" val="1760888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62B187B1-2215-4DDB-985E-1DA1580C0A1B}" type="slidenum">
              <a:rPr lang="en-GB" smtClean="0"/>
              <a:t>1</a:t>
            </a:fld>
            <a:endParaRPr lang="en-GB" dirty="0"/>
          </a:p>
        </p:txBody>
      </p:sp>
    </p:spTree>
    <p:extLst>
      <p:ext uri="{BB962C8B-B14F-4D97-AF65-F5344CB8AC3E}">
        <p14:creationId xmlns:p14="http://schemas.microsoft.com/office/powerpoint/2010/main" val="1967881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5211691-A7AC-48E7-919A-A4FFD3DC0957}" type="slidenum">
              <a:rPr lang="en-GB" smtClean="0"/>
              <a:t>2</a:t>
            </a:fld>
            <a:endParaRPr lang="en-GB"/>
          </a:p>
        </p:txBody>
      </p:sp>
    </p:spTree>
    <p:extLst>
      <p:ext uri="{BB962C8B-B14F-4D97-AF65-F5344CB8AC3E}">
        <p14:creationId xmlns:p14="http://schemas.microsoft.com/office/powerpoint/2010/main" val="398030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5211691-A7AC-48E7-919A-A4FFD3DC0957}" type="slidenum">
              <a:rPr lang="en-GB" smtClean="0"/>
              <a:t>3</a:t>
            </a:fld>
            <a:endParaRPr lang="en-GB"/>
          </a:p>
        </p:txBody>
      </p:sp>
    </p:spTree>
    <p:extLst>
      <p:ext uri="{BB962C8B-B14F-4D97-AF65-F5344CB8AC3E}">
        <p14:creationId xmlns:p14="http://schemas.microsoft.com/office/powerpoint/2010/main" val="35334386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62B187B1-2215-4DDB-985E-1DA1580C0A1B}" type="slidenum">
              <a:rPr lang="en-GB" smtClean="0"/>
              <a:t>4</a:t>
            </a:fld>
            <a:endParaRPr lang="en-GB" dirty="0"/>
          </a:p>
        </p:txBody>
      </p:sp>
    </p:spTree>
    <p:extLst>
      <p:ext uri="{BB962C8B-B14F-4D97-AF65-F5344CB8AC3E}">
        <p14:creationId xmlns:p14="http://schemas.microsoft.com/office/powerpoint/2010/main" val="21277540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 Id="rId6" Type="http://schemas.microsoft.com/office/2007/relationships/hdphoto" Target="../media/hdphoto2.wdp"/><Relationship Id="rId5" Type="http://schemas.openxmlformats.org/officeDocument/2006/relationships/image" Target="../media/image7.png"/><Relationship Id="rId4" Type="http://schemas.microsoft.com/office/2007/relationships/hdphoto" Target="../media/hdphoto1.wdp"/></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9.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vmlDrawing" Target="../drawings/vmlDrawing4.vml"/><Relationship Id="rId6" Type="http://schemas.openxmlformats.org/officeDocument/2006/relationships/image" Target="../media/image10.emf"/><Relationship Id="rId5" Type="http://schemas.openxmlformats.org/officeDocument/2006/relationships/oleObject" Target="../embeddings/oleObject4.bin"/><Relationship Id="rId4"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vmlDrawing" Target="../drawings/vmlDrawing5.vml"/><Relationship Id="rId6" Type="http://schemas.openxmlformats.org/officeDocument/2006/relationships/image" Target="../media/image10.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17.bin"/><Relationship Id="rId3" Type="http://schemas.openxmlformats.org/officeDocument/2006/relationships/image" Target="../media/image12.bin"/><Relationship Id="rId7" Type="http://schemas.openxmlformats.org/officeDocument/2006/relationships/image" Target="../media/image16.bin"/><Relationship Id="rId2" Type="http://schemas.openxmlformats.org/officeDocument/2006/relationships/image" Target="../media/image11.bin"/><Relationship Id="rId1" Type="http://schemas.openxmlformats.org/officeDocument/2006/relationships/slideMaster" Target="../slideMasters/slideMaster1.xml"/><Relationship Id="rId6" Type="http://schemas.openxmlformats.org/officeDocument/2006/relationships/image" Target="../media/image15.bin"/><Relationship Id="rId5" Type="http://schemas.openxmlformats.org/officeDocument/2006/relationships/image" Target="../media/image14.bin"/><Relationship Id="rId10" Type="http://schemas.openxmlformats.org/officeDocument/2006/relationships/image" Target="../media/image19.bin"/><Relationship Id="rId4" Type="http://schemas.openxmlformats.org/officeDocument/2006/relationships/image" Target="../media/image13.bin"/><Relationship Id="rId9" Type="http://schemas.openxmlformats.org/officeDocument/2006/relationships/image" Target="../media/image18.bin"/></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light grey">
    <p:spTree>
      <p:nvGrpSpPr>
        <p:cNvPr id="1" name=""/>
        <p:cNvGrpSpPr/>
        <p:nvPr/>
      </p:nvGrpSpPr>
      <p:grpSpPr>
        <a:xfrm>
          <a:off x="0" y="0"/>
          <a:ext cx="0" cy="0"/>
          <a:chOff x="0" y="0"/>
          <a:chExt cx="0" cy="0"/>
        </a:xfrm>
      </p:grpSpPr>
      <p:sp>
        <p:nvSpPr>
          <p:cNvPr id="33" name="Background"/>
          <p:cNvSpPr/>
          <p:nvPr/>
        </p:nvSpPr>
        <p:spPr>
          <a:xfrm>
            <a:off x="0" y="0"/>
            <a:ext cx="12189600" cy="6858000"/>
          </a:xfrm>
          <a:prstGeom prst="rect">
            <a:avLst/>
          </a:prstGeom>
          <a:solidFill>
            <a:srgbClr val="EBEBEC"/>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2" name="Title 1"/>
          <p:cNvSpPr>
            <a:spLocks noGrp="1"/>
          </p:cNvSpPr>
          <p:nvPr>
            <p:ph type="ctrTitle" hasCustomPrompt="1"/>
          </p:nvPr>
        </p:nvSpPr>
        <p:spPr>
          <a:xfrm>
            <a:off x="3326834" y="675392"/>
            <a:ext cx="5467917" cy="4766558"/>
          </a:xfrm>
        </p:spPr>
        <p:txBody>
          <a:bodyPr anchor="t" anchorCtr="0"/>
          <a:lstStyle>
            <a:lvl1pPr algn="l">
              <a:lnSpc>
                <a:spcPct val="83000"/>
              </a:lnSpc>
              <a:defRPr sz="7800">
                <a:solidFill>
                  <a:srgbClr val="006EB6"/>
                </a:solidFill>
              </a:defRPr>
            </a:lvl1pPr>
          </a:lstStyle>
          <a:p>
            <a:r>
              <a:rPr lang="en-GB"/>
              <a:t>Click to add title</a:t>
            </a:r>
          </a:p>
        </p:txBody>
      </p:sp>
      <p:sp>
        <p:nvSpPr>
          <p:cNvPr id="3" name="USR_Name"/>
          <p:cNvSpPr>
            <a:spLocks noGrp="1"/>
          </p:cNvSpPr>
          <p:nvPr>
            <p:ph type="subTitle" idx="1" hasCustomPrompt="1"/>
          </p:nvPr>
        </p:nvSpPr>
        <p:spPr>
          <a:xfrm>
            <a:off x="6094413" y="6041776"/>
            <a:ext cx="5399086" cy="279799"/>
          </a:xfrm>
        </p:spPr>
        <p:txBody>
          <a:bodyPr anchor="b" anchorCtr="0"/>
          <a:lstStyle>
            <a:lvl1pPr marL="0" indent="0" algn="r">
              <a:buNone/>
              <a:defRPr sz="13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Frigg Harlung-Jensen</a:t>
            </a:r>
          </a:p>
        </p:txBody>
      </p:sp>
      <p:sp>
        <p:nvSpPr>
          <p:cNvPr id="4" name="Date_DateCustomA"/>
          <p:cNvSpPr>
            <a:spLocks noGrp="1"/>
          </p:cNvSpPr>
          <p:nvPr>
            <p:ph type="dt" sz="half" idx="10"/>
          </p:nvPr>
        </p:nvSpPr>
        <p:spPr>
          <a:xfrm>
            <a:off x="8794752" y="6321576"/>
            <a:ext cx="2698748" cy="176724"/>
          </a:xfrm>
        </p:spPr>
        <p:txBody>
          <a:bodyPr/>
          <a:lstStyle>
            <a:lvl1pPr>
              <a:defRPr sz="1350">
                <a:solidFill>
                  <a:srgbClr val="006EB6"/>
                </a:solidFill>
              </a:defRPr>
            </a:lvl1pPr>
          </a:lstStyle>
          <a:p>
            <a:fld id="{DAA57622-4752-4FFE-A4C2-1C9BCA352629}" type="datetimeFigureOut">
              <a:rPr lang="en-US" smtClean="0"/>
              <a:t>10/23/2020</a:t>
            </a:fld>
            <a:endParaRPr lang="en-US"/>
          </a:p>
        </p:txBody>
      </p:sp>
      <p:sp>
        <p:nvSpPr>
          <p:cNvPr id="5" name="Footer Placeholder 4" hidden="1"/>
          <p:cNvSpPr>
            <a:spLocks noGrp="1"/>
          </p:cNvSpPr>
          <p:nvPr>
            <p:ph type="ftr" sz="quarter" idx="11"/>
          </p:nvPr>
        </p:nvSpPr>
        <p:spPr>
          <a:xfrm>
            <a:off x="3395663" y="6935411"/>
            <a:ext cx="5400675" cy="222501"/>
          </a:xfrm>
        </p:spPr>
        <p:txBody>
          <a:bodyPr/>
          <a:lstStyle>
            <a:lvl1pPr>
              <a:defRPr sz="100">
                <a:solidFill>
                  <a:schemeClr val="bg1"/>
                </a:solidFill>
              </a:defRPr>
            </a:lvl1pPr>
          </a:lstStyle>
          <a:p>
            <a:endParaRPr lang="en-US"/>
          </a:p>
        </p:txBody>
      </p:sp>
      <p:sp>
        <p:nvSpPr>
          <p:cNvPr id="6" name="Slide Number Placeholder 5" hidden="1"/>
          <p:cNvSpPr>
            <a:spLocks noGrp="1"/>
          </p:cNvSpPr>
          <p:nvPr>
            <p:ph type="sldNum" sz="quarter" idx="12"/>
          </p:nvPr>
        </p:nvSpPr>
        <p:spPr>
          <a:xfrm>
            <a:off x="8796338" y="6520734"/>
            <a:ext cx="2663824" cy="222501"/>
          </a:xfrm>
        </p:spPr>
        <p:txBody>
          <a:bodyPr/>
          <a:lstStyle>
            <a:lvl1pPr>
              <a:defRPr sz="100">
                <a:solidFill>
                  <a:schemeClr val="bg1"/>
                </a:solidFill>
              </a:defRPr>
            </a:lvl1pPr>
          </a:lstStyle>
          <a:p>
            <a:fld id="{5D40F9B5-9525-42D0-BC1D-59A04CCCB0D4}" type="slidenum">
              <a:rPr lang="en-US" smtClean="0"/>
              <a:t>‹#›</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3739" y="5949951"/>
            <a:ext cx="1691442" cy="506073"/>
          </a:xfrm>
          <a:prstGeom prst="rect">
            <a:avLst/>
          </a:prstGeom>
        </p:spPr>
      </p:pic>
    </p:spTree>
    <p:extLst>
      <p:ext uri="{BB962C8B-B14F-4D97-AF65-F5344CB8AC3E}">
        <p14:creationId xmlns:p14="http://schemas.microsoft.com/office/powerpoint/2010/main" val="3336291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Quote I">
    <p:spTree>
      <p:nvGrpSpPr>
        <p:cNvPr id="1" name=""/>
        <p:cNvGrpSpPr/>
        <p:nvPr/>
      </p:nvGrpSpPr>
      <p:grpSpPr>
        <a:xfrm>
          <a:off x="0" y="0"/>
          <a:ext cx="0" cy="0"/>
          <a:chOff x="0" y="0"/>
          <a:chExt cx="0" cy="0"/>
        </a:xfrm>
      </p:grpSpPr>
      <p:sp>
        <p:nvSpPr>
          <p:cNvPr id="8" name="Background"/>
          <p:cNvSpPr/>
          <p:nvPr/>
        </p:nvSpPr>
        <p:spPr>
          <a:xfrm>
            <a:off x="0" y="0"/>
            <a:ext cx="12189600" cy="6858000"/>
          </a:xfrm>
          <a:prstGeom prst="rect">
            <a:avLst/>
          </a:prstGeom>
          <a:solidFill>
            <a:srgbClr val="006EB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7" name="Text Placeholder 6"/>
          <p:cNvSpPr>
            <a:spLocks noGrp="1"/>
          </p:cNvSpPr>
          <p:nvPr>
            <p:ph type="body" sz="quarter" idx="13" hasCustomPrompt="1"/>
          </p:nvPr>
        </p:nvSpPr>
        <p:spPr>
          <a:xfrm>
            <a:off x="3395662" y="1304690"/>
            <a:ext cx="8097838" cy="4705813"/>
          </a:xfrm>
        </p:spPr>
        <p:txBody>
          <a:bodyPr/>
          <a:lstStyle>
            <a:lvl1pPr marL="0" marR="0" indent="0" algn="l" defTabSz="914400" rtl="0" eaLnBrk="1" fontAlgn="auto" latinLnBrk="0" hangingPunct="1">
              <a:lnSpc>
                <a:spcPct val="105000"/>
              </a:lnSpc>
              <a:spcBef>
                <a:spcPts val="0"/>
              </a:spcBef>
              <a:spcAft>
                <a:spcPts val="0"/>
              </a:spcAft>
              <a:buClrTx/>
              <a:buSzTx/>
              <a:buFont typeface="Arial" panose="020B0604020202020204" pitchFamily="34" charset="0"/>
              <a:buNone/>
              <a:tabLst/>
              <a:defRPr sz="4000" b="1" i="1" baseline="0">
                <a:solidFill>
                  <a:srgbClr val="ADCFF1"/>
                </a:solidFill>
              </a:defRPr>
            </a:lvl1pPr>
            <a:lvl2pPr marL="0" indent="0">
              <a:spcBef>
                <a:spcPts val="1800"/>
              </a:spcBef>
              <a:buFont typeface="Arial" panose="020B0604020202020204" pitchFamily="34" charset="0"/>
              <a:buChar char="​"/>
              <a:defRPr>
                <a:solidFill>
                  <a:srgbClr val="ADCFF1"/>
                </a:solidFill>
              </a:defRPr>
            </a:lvl2pPr>
          </a:lstStyle>
          <a:p>
            <a:pPr marL="0" marR="0" lvl="0" indent="0" algn="l" defTabSz="914400" rtl="0" eaLnBrk="1" fontAlgn="auto" latinLnBrk="0" hangingPunct="1">
              <a:lnSpc>
                <a:spcPct val="105000"/>
              </a:lnSpc>
              <a:spcBef>
                <a:spcPts val="0"/>
              </a:spcBef>
              <a:spcAft>
                <a:spcPts val="0"/>
              </a:spcAft>
              <a:buClrTx/>
              <a:buSzTx/>
              <a:buFont typeface="Arial" panose="020B0604020202020204" pitchFamily="34" charset="0"/>
              <a:buChar char="​"/>
              <a:tabLst/>
              <a:defRPr/>
            </a:pPr>
            <a:r>
              <a:rPr lang="en-GB"/>
              <a:t>Insert quotation text in several lines. Insert name or source: Click ENTER for new line, click TAB, insert name/source</a:t>
            </a:r>
          </a:p>
          <a:p>
            <a:pPr lvl="1"/>
            <a:r>
              <a:rPr lang="en-GB"/>
              <a:t>Second level</a:t>
            </a:r>
          </a:p>
        </p:txBody>
      </p:sp>
      <p:sp>
        <p:nvSpPr>
          <p:cNvPr id="16" name="Freeform 5"/>
          <p:cNvSpPr>
            <a:spLocks noEditPoints="1"/>
          </p:cNvSpPr>
          <p:nvPr/>
        </p:nvSpPr>
        <p:spPr bwMode="auto">
          <a:xfrm>
            <a:off x="1318260" y="414526"/>
            <a:ext cx="1871662" cy="1364481"/>
          </a:xfrm>
          <a:custGeom>
            <a:avLst/>
            <a:gdLst>
              <a:gd name="T0" fmla="*/ 492 w 2288"/>
              <a:gd name="T1" fmla="*/ 0 h 1668"/>
              <a:gd name="T2" fmla="*/ 1077 w 2288"/>
              <a:gd name="T3" fmla="*/ 0 h 1668"/>
              <a:gd name="T4" fmla="*/ 483 w 2288"/>
              <a:gd name="T5" fmla="*/ 1668 h 1668"/>
              <a:gd name="T6" fmla="*/ 0 w 2288"/>
              <a:gd name="T7" fmla="*/ 1668 h 1668"/>
              <a:gd name="T8" fmla="*/ 492 w 2288"/>
              <a:gd name="T9" fmla="*/ 0 h 1668"/>
              <a:gd name="T10" fmla="*/ 492 w 2288"/>
              <a:gd name="T11" fmla="*/ 0 h 1668"/>
              <a:gd name="T12" fmla="*/ 1699 w 2288"/>
              <a:gd name="T13" fmla="*/ 0 h 1668"/>
              <a:gd name="T14" fmla="*/ 2288 w 2288"/>
              <a:gd name="T15" fmla="*/ 0 h 1668"/>
              <a:gd name="T16" fmla="*/ 1597 w 2288"/>
              <a:gd name="T17" fmla="*/ 1668 h 1668"/>
              <a:gd name="T18" fmla="*/ 1110 w 2288"/>
              <a:gd name="T19" fmla="*/ 1668 h 1668"/>
              <a:gd name="T20" fmla="*/ 1699 w 2288"/>
              <a:gd name="T21" fmla="*/ 0 h 1668"/>
              <a:gd name="T22" fmla="*/ 1699 w 2288"/>
              <a:gd name="T23" fmla="*/ 0 h 16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88" h="1668">
                <a:moveTo>
                  <a:pt x="492" y="0"/>
                </a:moveTo>
                <a:lnTo>
                  <a:pt x="1077" y="0"/>
                </a:lnTo>
                <a:lnTo>
                  <a:pt x="483" y="1668"/>
                </a:lnTo>
                <a:lnTo>
                  <a:pt x="0" y="1668"/>
                </a:lnTo>
                <a:lnTo>
                  <a:pt x="492" y="0"/>
                </a:lnTo>
                <a:lnTo>
                  <a:pt x="492" y="0"/>
                </a:lnTo>
                <a:close/>
                <a:moveTo>
                  <a:pt x="1699" y="0"/>
                </a:moveTo>
                <a:lnTo>
                  <a:pt x="2288" y="0"/>
                </a:lnTo>
                <a:lnTo>
                  <a:pt x="1597" y="1668"/>
                </a:lnTo>
                <a:lnTo>
                  <a:pt x="1110" y="1668"/>
                </a:lnTo>
                <a:lnTo>
                  <a:pt x="1699" y="0"/>
                </a:lnTo>
                <a:lnTo>
                  <a:pt x="1699" y="0"/>
                </a:lnTo>
                <a:close/>
              </a:path>
            </a:pathLst>
          </a:custGeom>
          <a:solidFill>
            <a:srgbClr val="AEC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ADCFF1"/>
          </a:solidFill>
          <a:ln>
            <a:noFill/>
          </a:ln>
        </p:spPr>
        <p:txBody>
          <a:bodyPr vert="horz" wrap="square" lIns="91440" tIns="45720" rIns="91440" bIns="45720" numCol="1" anchor="t" anchorCtr="0" compatLnSpc="1">
            <a:prstTxWarp prst="textNoShape">
              <a:avLst/>
            </a:prstTxWarp>
          </a:bodyPr>
          <a:lstStyle/>
          <a:p>
            <a:endParaRPr lang="en-GB"/>
          </a:p>
        </p:txBody>
      </p:sp>
      <p:sp>
        <p:nvSpPr>
          <p:cNvPr id="2" name="Date Placeholder 1" hidden="1"/>
          <p:cNvSpPr>
            <a:spLocks noGrp="1"/>
          </p:cNvSpPr>
          <p:nvPr>
            <p:ph type="dt" sz="half" idx="14"/>
          </p:nvPr>
        </p:nvSpPr>
        <p:spPr>
          <a:xfrm>
            <a:off x="0" y="6912000"/>
            <a:ext cx="0" cy="0"/>
          </a:xfrm>
        </p:spPr>
        <p:txBody>
          <a:bodyPr/>
          <a:lstStyle/>
          <a:p>
            <a:fld id="{DAA57622-4752-4FFE-A4C2-1C9BCA352629}" type="datetimeFigureOut">
              <a:rPr lang="en-US" smtClean="0"/>
              <a:t>10/23/2020</a:t>
            </a:fld>
            <a:endParaRPr lang="en-US"/>
          </a:p>
        </p:txBody>
      </p:sp>
      <p:sp>
        <p:nvSpPr>
          <p:cNvPr id="6" name="FLD_Footer"/>
          <p:cNvSpPr>
            <a:spLocks noGrp="1"/>
          </p:cNvSpPr>
          <p:nvPr>
            <p:ph type="ftr" sz="quarter" idx="15"/>
          </p:nvPr>
        </p:nvSpPr>
        <p:spPr/>
        <p:txBody>
          <a:bodyPr/>
          <a:lstStyle>
            <a:lvl1pPr>
              <a:defRPr>
                <a:solidFill>
                  <a:srgbClr val="ADCFF1"/>
                </a:solidFill>
              </a:defRPr>
            </a:lvl1pPr>
          </a:lstStyle>
          <a:p>
            <a:endParaRPr lang="en-US"/>
          </a:p>
        </p:txBody>
      </p:sp>
      <p:sp>
        <p:nvSpPr>
          <p:cNvPr id="11" name="Slide Number Placeholder 10"/>
          <p:cNvSpPr>
            <a:spLocks noGrp="1"/>
          </p:cNvSpPr>
          <p:nvPr>
            <p:ph type="sldNum" sz="quarter" idx="16"/>
          </p:nvPr>
        </p:nvSpPr>
        <p:spPr/>
        <p:txBody>
          <a:bodyPr/>
          <a:lstStyle>
            <a:lvl1pPr>
              <a:defRPr>
                <a:solidFill>
                  <a:srgbClr val="ADCFF1"/>
                </a:solidFill>
              </a:defRPr>
            </a:lvl1pPr>
          </a:lstStyle>
          <a:p>
            <a:fld id="{5D40F9B5-9525-42D0-BC1D-59A04CCCB0D4}" type="slidenum">
              <a:rPr lang="en-US" smtClean="0"/>
              <a:t>‹#›</a:t>
            </a:fld>
            <a:endParaRPr lang="en-US"/>
          </a:p>
        </p:txBody>
      </p:sp>
    </p:spTree>
    <p:extLst>
      <p:ext uri="{BB962C8B-B14F-4D97-AF65-F5344CB8AC3E}">
        <p14:creationId xmlns:p14="http://schemas.microsoft.com/office/powerpoint/2010/main" val="355403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II">
    <p:spTree>
      <p:nvGrpSpPr>
        <p:cNvPr id="1" name=""/>
        <p:cNvGrpSpPr/>
        <p:nvPr/>
      </p:nvGrpSpPr>
      <p:grpSpPr>
        <a:xfrm>
          <a:off x="0" y="0"/>
          <a:ext cx="0" cy="0"/>
          <a:chOff x="0" y="0"/>
          <a:chExt cx="0" cy="0"/>
        </a:xfrm>
      </p:grpSpPr>
      <p:sp>
        <p:nvSpPr>
          <p:cNvPr id="8" name="Background"/>
          <p:cNvSpPr/>
          <p:nvPr/>
        </p:nvSpPr>
        <p:spPr>
          <a:xfrm>
            <a:off x="0" y="0"/>
            <a:ext cx="12189600" cy="6858000"/>
          </a:xfrm>
          <a:prstGeom prst="rect">
            <a:avLst/>
          </a:prstGeom>
          <a:solidFill>
            <a:srgbClr val="ADCFF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0F9B5-9525-42D0-BC1D-59A04CCCB0D4}" type="slidenum">
              <a:rPr lang="en-US" smtClean="0"/>
              <a:t>‹#›</a:t>
            </a:fld>
            <a:endParaRPr lang="en-US"/>
          </a:p>
        </p:txBody>
      </p:sp>
      <p:sp>
        <p:nvSpPr>
          <p:cNvPr id="7" name="Text Placeholder 6"/>
          <p:cNvSpPr>
            <a:spLocks noGrp="1"/>
          </p:cNvSpPr>
          <p:nvPr>
            <p:ph type="body" sz="quarter" idx="13" hasCustomPrompt="1"/>
          </p:nvPr>
        </p:nvSpPr>
        <p:spPr>
          <a:xfrm>
            <a:off x="3395662" y="1304690"/>
            <a:ext cx="8097838" cy="4705813"/>
          </a:xfrm>
        </p:spPr>
        <p:txBody>
          <a:bodyPr/>
          <a:lstStyle>
            <a:lvl1pPr marL="0" indent="0">
              <a:lnSpc>
                <a:spcPct val="105000"/>
              </a:lnSpc>
              <a:buFont typeface="Arial" panose="020B0604020202020204" pitchFamily="34" charset="0"/>
              <a:buChar char="​"/>
              <a:defRPr sz="4000" b="1" i="1"/>
            </a:lvl1pPr>
            <a:lvl2pPr marL="0" indent="0">
              <a:spcBef>
                <a:spcPts val="1800"/>
              </a:spcBef>
              <a:buFont typeface="Arial" panose="020B0604020202020204" pitchFamily="34" charset="0"/>
              <a:buChar char="​"/>
              <a:defRPr/>
            </a:lvl2pPr>
          </a:lstStyle>
          <a:p>
            <a:pPr lvl="0"/>
            <a:r>
              <a:rPr lang="en-GB"/>
              <a:t>Insert quotation text in several lines. Insert name or source: Click ENTER for new line, click TAB, insert name/source</a:t>
            </a:r>
          </a:p>
          <a:p>
            <a:pPr lvl="1"/>
            <a:r>
              <a:rPr lang="en-GB"/>
              <a:t>Second level</a:t>
            </a:r>
          </a:p>
        </p:txBody>
      </p:sp>
      <p:sp>
        <p:nvSpPr>
          <p:cNvPr id="10" name="Freeform 5"/>
          <p:cNvSpPr>
            <a:spLocks noEditPoints="1"/>
          </p:cNvSpPr>
          <p:nvPr/>
        </p:nvSpPr>
        <p:spPr bwMode="auto">
          <a:xfrm>
            <a:off x="1318260" y="414526"/>
            <a:ext cx="1871662" cy="1364481"/>
          </a:xfrm>
          <a:custGeom>
            <a:avLst/>
            <a:gdLst>
              <a:gd name="T0" fmla="*/ 492 w 2288"/>
              <a:gd name="T1" fmla="*/ 0 h 1668"/>
              <a:gd name="T2" fmla="*/ 1077 w 2288"/>
              <a:gd name="T3" fmla="*/ 0 h 1668"/>
              <a:gd name="T4" fmla="*/ 483 w 2288"/>
              <a:gd name="T5" fmla="*/ 1668 h 1668"/>
              <a:gd name="T6" fmla="*/ 0 w 2288"/>
              <a:gd name="T7" fmla="*/ 1668 h 1668"/>
              <a:gd name="T8" fmla="*/ 492 w 2288"/>
              <a:gd name="T9" fmla="*/ 0 h 1668"/>
              <a:gd name="T10" fmla="*/ 492 w 2288"/>
              <a:gd name="T11" fmla="*/ 0 h 1668"/>
              <a:gd name="T12" fmla="*/ 1699 w 2288"/>
              <a:gd name="T13" fmla="*/ 0 h 1668"/>
              <a:gd name="T14" fmla="*/ 2288 w 2288"/>
              <a:gd name="T15" fmla="*/ 0 h 1668"/>
              <a:gd name="T16" fmla="*/ 1597 w 2288"/>
              <a:gd name="T17" fmla="*/ 1668 h 1668"/>
              <a:gd name="T18" fmla="*/ 1110 w 2288"/>
              <a:gd name="T19" fmla="*/ 1668 h 1668"/>
              <a:gd name="T20" fmla="*/ 1699 w 2288"/>
              <a:gd name="T21" fmla="*/ 0 h 1668"/>
              <a:gd name="T22" fmla="*/ 1699 w 2288"/>
              <a:gd name="T23" fmla="*/ 0 h 16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88" h="1668">
                <a:moveTo>
                  <a:pt x="492" y="0"/>
                </a:moveTo>
                <a:lnTo>
                  <a:pt x="1077" y="0"/>
                </a:lnTo>
                <a:lnTo>
                  <a:pt x="483" y="1668"/>
                </a:lnTo>
                <a:lnTo>
                  <a:pt x="0" y="1668"/>
                </a:lnTo>
                <a:lnTo>
                  <a:pt x="492" y="0"/>
                </a:lnTo>
                <a:lnTo>
                  <a:pt x="492" y="0"/>
                </a:lnTo>
                <a:close/>
                <a:moveTo>
                  <a:pt x="1699" y="0"/>
                </a:moveTo>
                <a:lnTo>
                  <a:pt x="2288" y="0"/>
                </a:lnTo>
                <a:lnTo>
                  <a:pt x="1597" y="1668"/>
                </a:lnTo>
                <a:lnTo>
                  <a:pt x="1110" y="1668"/>
                </a:lnTo>
                <a:lnTo>
                  <a:pt x="1699" y="0"/>
                </a:lnTo>
                <a:lnTo>
                  <a:pt x="1699"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383338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hart, tekst + note">
    <p:spTree>
      <p:nvGrpSpPr>
        <p:cNvPr id="1" name=""/>
        <p:cNvGrpSpPr/>
        <p:nvPr/>
      </p:nvGrpSpPr>
      <p:grpSpPr>
        <a:xfrm>
          <a:off x="0" y="0"/>
          <a:ext cx="0" cy="0"/>
          <a:chOff x="0" y="0"/>
          <a:chExt cx="0" cy="0"/>
        </a:xfrm>
      </p:grpSpPr>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0F9B5-9525-42D0-BC1D-59A04CCCB0D4}" type="slidenum">
              <a:rPr lang="en-US" smtClean="0"/>
              <a:t>‹#›</a:t>
            </a:fld>
            <a:endParaRPr lang="en-US"/>
          </a:p>
        </p:txBody>
      </p:sp>
      <p:sp>
        <p:nvSpPr>
          <p:cNvPr id="8" name="Text Placeholder 7"/>
          <p:cNvSpPr>
            <a:spLocks noGrp="1"/>
          </p:cNvSpPr>
          <p:nvPr>
            <p:ph type="body" sz="quarter" idx="13" hasCustomPrompt="1"/>
          </p:nvPr>
        </p:nvSpPr>
        <p:spPr>
          <a:xfrm>
            <a:off x="693738" y="2376126"/>
            <a:ext cx="2676479" cy="2057761"/>
          </a:xfrm>
        </p:spPr>
        <p:txBody>
          <a:bodyPr/>
          <a:lstStyle>
            <a:lvl1pPr marL="0" marR="0" indent="0" algn="l" defTabSz="914400" rtl="0" eaLnBrk="1" fontAlgn="auto" latinLnBrk="0" hangingPunct="1">
              <a:lnSpc>
                <a:spcPct val="95000"/>
              </a:lnSpc>
              <a:spcBef>
                <a:spcPts val="0"/>
              </a:spcBef>
              <a:spcAft>
                <a:spcPts val="0"/>
              </a:spcAft>
              <a:buClrTx/>
              <a:buSzTx/>
              <a:buFont typeface="Arial" panose="020B0604020202020204" pitchFamily="34" charset="0"/>
              <a:buNone/>
              <a:tabLst/>
              <a:defRPr sz="1800" b="1" baseline="0"/>
            </a:lvl1pPr>
            <a:lvl2pPr marL="288000" indent="-288000">
              <a:lnSpc>
                <a:spcPct val="95000"/>
              </a:lnSpc>
              <a:buFont typeface="Corbel" panose="020B0503020204020204" pitchFamily="34" charset="0"/>
              <a:buChar char="—"/>
              <a:defRPr sz="1800"/>
            </a:lvl2pPr>
            <a:lvl3pPr marL="540000" indent="-252000">
              <a:lnSpc>
                <a:spcPct val="95000"/>
              </a:lnSpc>
              <a:buFont typeface="Symbol" panose="05050102010706020507" pitchFamily="18" charset="2"/>
              <a:buChar char="·"/>
              <a:defRPr sz="1800"/>
            </a:lvl3pPr>
            <a:lvl4pPr marL="792000" indent="-252000">
              <a:lnSpc>
                <a:spcPct val="95000"/>
              </a:lnSpc>
              <a:buFont typeface="Arial" panose="020B0604020202020204" pitchFamily="34" charset="0"/>
              <a:buChar char="‒"/>
              <a:defRPr sz="1800"/>
            </a:lvl4pPr>
            <a:lvl5pPr marL="1044000" indent="-252000">
              <a:lnSpc>
                <a:spcPct val="95000"/>
              </a:lnSpc>
              <a:buFont typeface="Symbol" panose="05050102010706020507" pitchFamily="18" charset="2"/>
              <a:buChar char="·"/>
              <a:defRPr sz="1800"/>
            </a:lvl5pPr>
            <a:lvl6pPr>
              <a:lnSpc>
                <a:spcPct val="95000"/>
              </a:lnSpc>
              <a:defRPr sz="1800"/>
            </a:lvl6pPr>
            <a:lvl7pPr>
              <a:lnSpc>
                <a:spcPct val="95000"/>
              </a:lnSpc>
              <a:defRPr sz="1800"/>
            </a:lvl7pPr>
            <a:lvl8pPr>
              <a:lnSpc>
                <a:spcPct val="95000"/>
              </a:lnSpc>
              <a:defRPr sz="1800"/>
            </a:lvl8pPr>
            <a:lvl9pPr>
              <a:lnSpc>
                <a:spcPct val="95000"/>
              </a:lnSpc>
              <a:defRPr sz="1800"/>
            </a:lvl9pPr>
          </a:lstStyle>
          <a:p>
            <a:pPr marL="0" marR="0" lvl="0" indent="0" algn="l" defTabSz="914400" rtl="0" eaLnBrk="1" fontAlgn="auto" latinLnBrk="0" hangingPunct="1">
              <a:lnSpc>
                <a:spcPct val="95000"/>
              </a:lnSpc>
              <a:spcBef>
                <a:spcPts val="0"/>
              </a:spcBef>
              <a:spcAft>
                <a:spcPts val="0"/>
              </a:spcAft>
              <a:buClrTx/>
              <a:buSzTx/>
              <a:buFont typeface="Arial" panose="020B0604020202020204" pitchFamily="34" charset="0"/>
              <a:buChar char="​"/>
              <a:tabLst/>
              <a:defRPr/>
            </a:pPr>
            <a:r>
              <a:rPr lang="en-GB"/>
              <a:t>Click to add chart text</a:t>
            </a:r>
          </a:p>
          <a:p>
            <a:pPr lvl="1"/>
            <a:r>
              <a:rPr lang="en-GB"/>
              <a:t>Second level</a:t>
            </a:r>
          </a:p>
          <a:p>
            <a:pPr lvl="2"/>
            <a:r>
              <a:rPr lang="en-GB"/>
              <a:t>Third level</a:t>
            </a:r>
          </a:p>
          <a:p>
            <a:pPr lvl="3"/>
            <a:r>
              <a:rPr lang="en-GB"/>
              <a:t>Fourth level</a:t>
            </a:r>
          </a:p>
          <a:p>
            <a:pPr lvl="4"/>
            <a:r>
              <a:rPr lang="en-GB"/>
              <a:t>Fifth level</a:t>
            </a:r>
          </a:p>
        </p:txBody>
      </p:sp>
      <p:sp>
        <p:nvSpPr>
          <p:cNvPr id="10" name="Text Placeholder 9"/>
          <p:cNvSpPr>
            <a:spLocks noGrp="1"/>
          </p:cNvSpPr>
          <p:nvPr>
            <p:ph type="body" sz="quarter" idx="14" hasCustomPrompt="1"/>
          </p:nvPr>
        </p:nvSpPr>
        <p:spPr>
          <a:xfrm>
            <a:off x="693737" y="4433887"/>
            <a:ext cx="2700337" cy="1575135"/>
          </a:xfrm>
        </p:spPr>
        <p:txBody>
          <a:bodyPr anchor="b" anchorCtr="0"/>
          <a:lstStyle>
            <a:lvl1pPr marL="0" indent="0">
              <a:lnSpc>
                <a:spcPct val="97000"/>
              </a:lnSpc>
              <a:buFontTx/>
              <a:buNone/>
              <a:defRPr sz="1600" baseline="0"/>
            </a:lvl1pPr>
            <a:lvl2pPr marL="0" indent="0">
              <a:buFontTx/>
              <a:buNone/>
              <a:defRPr sz="1600"/>
            </a:lvl2pPr>
            <a:lvl3pPr marL="0" indent="0">
              <a:buFontTx/>
              <a:buNone/>
              <a:defRPr sz="1600"/>
            </a:lvl3pPr>
            <a:lvl4pPr marL="972000" indent="0">
              <a:buFontTx/>
              <a:buNone/>
              <a:defRPr sz="1600"/>
            </a:lvl4pPr>
            <a:lvl5pPr marL="1224000" indent="0">
              <a:buFontTx/>
              <a:buNone/>
              <a:defRPr sz="1600"/>
            </a:lvl5pPr>
          </a:lstStyle>
          <a:p>
            <a:pPr lvl="0"/>
            <a:r>
              <a:rPr lang="en-GB"/>
              <a:t>Click to add note text</a:t>
            </a:r>
          </a:p>
        </p:txBody>
      </p:sp>
      <p:sp>
        <p:nvSpPr>
          <p:cNvPr id="12" name="Content Placeholder 11"/>
          <p:cNvSpPr>
            <a:spLocks noGrp="1"/>
          </p:cNvSpPr>
          <p:nvPr>
            <p:ph sz="quarter" idx="15" hasCustomPrompt="1"/>
          </p:nvPr>
        </p:nvSpPr>
        <p:spPr>
          <a:xfrm>
            <a:off x="3394074" y="1409699"/>
            <a:ext cx="8099424" cy="4550461"/>
          </a:xfrm>
        </p:spPr>
        <p:txBody>
          <a:bodyPr/>
          <a:lstStyle>
            <a:lvl1pPr>
              <a:defRPr/>
            </a:lvl1pPr>
          </a:lstStyle>
          <a:p>
            <a:pPr lvl="0"/>
            <a:r>
              <a:rPr lang="en-GB"/>
              <a:t>Insert chart</a:t>
            </a:r>
          </a:p>
          <a:p>
            <a:pPr lvl="1"/>
            <a:r>
              <a:rPr lang="en-GB"/>
              <a:t>Second level</a:t>
            </a:r>
          </a:p>
          <a:p>
            <a:pPr lvl="2"/>
            <a:r>
              <a:rPr lang="en-GB"/>
              <a:t>Third level</a:t>
            </a:r>
          </a:p>
          <a:p>
            <a:pPr lvl="3"/>
            <a:r>
              <a:rPr lang="en-GB"/>
              <a:t>Fourth level</a:t>
            </a:r>
          </a:p>
          <a:p>
            <a:pPr lvl="4"/>
            <a:r>
              <a:rPr lang="en-GB"/>
              <a:t>Fifth level</a:t>
            </a:r>
          </a:p>
        </p:txBody>
      </p:sp>
      <p:sp>
        <p:nvSpPr>
          <p:cNvPr id="6" name="Title 5"/>
          <p:cNvSpPr>
            <a:spLocks noGrp="1"/>
          </p:cNvSpPr>
          <p:nvPr>
            <p:ph type="title" hasCustomPrompt="1"/>
          </p:nvPr>
        </p:nvSpPr>
        <p:spPr/>
        <p:txBody>
          <a:bodyPr/>
          <a:lstStyle>
            <a:lvl1pPr>
              <a:defRPr/>
            </a:lvl1pPr>
          </a:lstStyle>
          <a:p>
            <a:r>
              <a:rPr lang="en-GB"/>
              <a:t>Click to add title in max 1 line</a:t>
            </a:r>
            <a:endParaRPr lang="en-GB" noProof="0"/>
          </a:p>
        </p:txBody>
      </p:sp>
    </p:spTree>
    <p:extLst>
      <p:ext uri="{BB962C8B-B14F-4D97-AF65-F5344CB8AC3E}">
        <p14:creationId xmlns:p14="http://schemas.microsoft.com/office/powerpoint/2010/main" val="2870697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rge content + note">
    <p:spTree>
      <p:nvGrpSpPr>
        <p:cNvPr id="1" name=""/>
        <p:cNvGrpSpPr/>
        <p:nvPr/>
      </p:nvGrpSpPr>
      <p:grpSpPr>
        <a:xfrm>
          <a:off x="0" y="0"/>
          <a:ext cx="0" cy="0"/>
          <a:chOff x="0" y="0"/>
          <a:chExt cx="0" cy="0"/>
        </a:xfrm>
      </p:grpSpPr>
      <p:sp>
        <p:nvSpPr>
          <p:cNvPr id="12" name="Content Placeholder 2"/>
          <p:cNvSpPr>
            <a:spLocks noGrp="1"/>
          </p:cNvSpPr>
          <p:nvPr>
            <p:ph sz="quarter" idx="15" hasCustomPrompt="1"/>
          </p:nvPr>
        </p:nvSpPr>
        <p:spPr>
          <a:xfrm>
            <a:off x="693737" y="1409699"/>
            <a:ext cx="10799761" cy="4032251"/>
          </a:xfrm>
        </p:spPr>
        <p:txBody>
          <a:bodyPr/>
          <a:lstStyle>
            <a:lvl1pPr>
              <a:defRPr/>
            </a:lvl1pPr>
          </a:lstStyle>
          <a:p>
            <a:pPr lvl="0"/>
            <a:r>
              <a:rPr lang="en-GB"/>
              <a:t>Insert chart or table</a:t>
            </a:r>
          </a:p>
          <a:p>
            <a:pPr lvl="1"/>
            <a:r>
              <a:rPr lang="en-GB"/>
              <a:t>Second level</a:t>
            </a:r>
          </a:p>
          <a:p>
            <a:pPr lvl="2"/>
            <a:r>
              <a:rPr lang="en-GB"/>
              <a:t>Third level</a:t>
            </a:r>
          </a:p>
          <a:p>
            <a:pPr lvl="3"/>
            <a:r>
              <a:rPr lang="en-GB"/>
              <a:t>Fourth level</a:t>
            </a:r>
          </a:p>
          <a:p>
            <a:pPr lvl="4"/>
            <a:r>
              <a:rPr lang="en-GB"/>
              <a:t>Fifth level</a:t>
            </a:r>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0F9B5-9525-42D0-BC1D-59A04CCCB0D4}" type="slidenum">
              <a:rPr lang="en-US" smtClean="0"/>
              <a:t>‹#›</a:t>
            </a:fld>
            <a:endParaRPr lang="en-US"/>
          </a:p>
        </p:txBody>
      </p:sp>
      <p:sp>
        <p:nvSpPr>
          <p:cNvPr id="10" name="Text Placeholder 9"/>
          <p:cNvSpPr>
            <a:spLocks noGrp="1"/>
          </p:cNvSpPr>
          <p:nvPr>
            <p:ph type="body" sz="quarter" idx="14" hasCustomPrompt="1"/>
          </p:nvPr>
        </p:nvSpPr>
        <p:spPr>
          <a:xfrm>
            <a:off x="693738" y="5531239"/>
            <a:ext cx="10799762" cy="540697"/>
          </a:xfrm>
        </p:spPr>
        <p:txBody>
          <a:bodyPr anchor="t" anchorCtr="0"/>
          <a:lstStyle>
            <a:lvl1pPr marL="0" indent="0">
              <a:lnSpc>
                <a:spcPct val="97000"/>
              </a:lnSpc>
              <a:buFontTx/>
              <a:buNone/>
              <a:defRPr sz="1600" baseline="0"/>
            </a:lvl1pPr>
            <a:lvl2pPr marL="0" indent="0">
              <a:buFontTx/>
              <a:buNone/>
              <a:defRPr sz="1600"/>
            </a:lvl2pPr>
            <a:lvl3pPr marL="0" indent="0">
              <a:buFontTx/>
              <a:buNone/>
              <a:defRPr sz="1600"/>
            </a:lvl3pPr>
            <a:lvl4pPr marL="972000" indent="0">
              <a:buFontTx/>
              <a:buNone/>
              <a:defRPr sz="1600"/>
            </a:lvl4pPr>
            <a:lvl5pPr marL="1224000" indent="0">
              <a:buFontTx/>
              <a:buNone/>
              <a:defRPr sz="1600"/>
            </a:lvl5pPr>
          </a:lstStyle>
          <a:p>
            <a:pPr lvl="0"/>
            <a:r>
              <a:rPr lang="en-GB"/>
              <a:t>Click to add note text</a:t>
            </a:r>
          </a:p>
        </p:txBody>
      </p:sp>
      <p:sp>
        <p:nvSpPr>
          <p:cNvPr id="6" name="Title 5"/>
          <p:cNvSpPr>
            <a:spLocks noGrp="1"/>
          </p:cNvSpPr>
          <p:nvPr>
            <p:ph type="title" hasCustomPrompt="1"/>
          </p:nvPr>
        </p:nvSpPr>
        <p:spPr/>
        <p:txBody>
          <a:bodyPr/>
          <a:lstStyle>
            <a:lvl1pPr>
              <a:defRPr/>
            </a:lvl1pPr>
          </a:lstStyle>
          <a:p>
            <a:r>
              <a:rPr lang="en-GB"/>
              <a:t>Click to add title in max 1 line</a:t>
            </a:r>
            <a:endParaRPr lang="en-GB" noProof="0"/>
          </a:p>
        </p:txBody>
      </p:sp>
    </p:spTree>
    <p:extLst>
      <p:ext uri="{BB962C8B-B14F-4D97-AF65-F5344CB8AC3E}">
        <p14:creationId xmlns:p14="http://schemas.microsoft.com/office/powerpoint/2010/main" val="2755323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arge content + note, lightblue">
    <p:spTree>
      <p:nvGrpSpPr>
        <p:cNvPr id="1" name=""/>
        <p:cNvGrpSpPr/>
        <p:nvPr/>
      </p:nvGrpSpPr>
      <p:grpSpPr>
        <a:xfrm>
          <a:off x="0" y="0"/>
          <a:ext cx="0" cy="0"/>
          <a:chOff x="0" y="0"/>
          <a:chExt cx="0" cy="0"/>
        </a:xfrm>
      </p:grpSpPr>
      <p:sp>
        <p:nvSpPr>
          <p:cNvPr id="8" name="Background"/>
          <p:cNvSpPr/>
          <p:nvPr/>
        </p:nvSpPr>
        <p:spPr>
          <a:xfrm>
            <a:off x="0" y="0"/>
            <a:ext cx="12189600" cy="6858000"/>
          </a:xfrm>
          <a:prstGeom prst="rect">
            <a:avLst/>
          </a:prstGeom>
          <a:solidFill>
            <a:srgbClr val="ADCFF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12" name="Content Placeholder 2"/>
          <p:cNvSpPr>
            <a:spLocks noGrp="1"/>
          </p:cNvSpPr>
          <p:nvPr>
            <p:ph sz="quarter" idx="15" hasCustomPrompt="1"/>
          </p:nvPr>
        </p:nvSpPr>
        <p:spPr>
          <a:xfrm>
            <a:off x="693737" y="1409699"/>
            <a:ext cx="10799761" cy="4032251"/>
          </a:xfrm>
        </p:spPr>
        <p:txBody>
          <a:bodyPr/>
          <a:lstStyle>
            <a:lvl1pPr>
              <a:defRPr/>
            </a:lvl1pPr>
          </a:lstStyle>
          <a:p>
            <a:pPr lvl="0"/>
            <a:r>
              <a:rPr lang="en-GB"/>
              <a:t>Insert chart or table</a:t>
            </a:r>
          </a:p>
          <a:p>
            <a:pPr lvl="1"/>
            <a:r>
              <a:rPr lang="en-GB"/>
              <a:t>Second level</a:t>
            </a:r>
          </a:p>
          <a:p>
            <a:pPr lvl="2"/>
            <a:r>
              <a:rPr lang="en-GB"/>
              <a:t>Third level</a:t>
            </a:r>
          </a:p>
          <a:p>
            <a:pPr lvl="3"/>
            <a:r>
              <a:rPr lang="en-GB"/>
              <a:t>Fourth level</a:t>
            </a:r>
          </a:p>
          <a:p>
            <a:pPr lvl="4"/>
            <a:r>
              <a:rPr lang="en-GB"/>
              <a:t>Fifth level</a:t>
            </a:r>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0F9B5-9525-42D0-BC1D-59A04CCCB0D4}" type="slidenum">
              <a:rPr lang="en-US" smtClean="0"/>
              <a:t>‹#›</a:t>
            </a:fld>
            <a:endParaRPr lang="en-US"/>
          </a:p>
        </p:txBody>
      </p:sp>
      <p:sp>
        <p:nvSpPr>
          <p:cNvPr id="10" name="Text Placeholder 9"/>
          <p:cNvSpPr>
            <a:spLocks noGrp="1"/>
          </p:cNvSpPr>
          <p:nvPr>
            <p:ph type="body" sz="quarter" idx="14" hasCustomPrompt="1"/>
          </p:nvPr>
        </p:nvSpPr>
        <p:spPr>
          <a:xfrm>
            <a:off x="693738" y="5531239"/>
            <a:ext cx="10799762" cy="540697"/>
          </a:xfrm>
        </p:spPr>
        <p:txBody>
          <a:bodyPr anchor="t" anchorCtr="0"/>
          <a:lstStyle>
            <a:lvl1pPr marL="0" indent="0">
              <a:lnSpc>
                <a:spcPct val="97000"/>
              </a:lnSpc>
              <a:buFontTx/>
              <a:buNone/>
              <a:defRPr sz="1600" baseline="0"/>
            </a:lvl1pPr>
            <a:lvl2pPr marL="0" indent="0">
              <a:buFontTx/>
              <a:buNone/>
              <a:defRPr sz="1600"/>
            </a:lvl2pPr>
            <a:lvl3pPr marL="0" indent="0">
              <a:buFontTx/>
              <a:buNone/>
              <a:defRPr sz="1600"/>
            </a:lvl3pPr>
            <a:lvl4pPr marL="972000" indent="0">
              <a:buFontTx/>
              <a:buNone/>
              <a:defRPr sz="1600"/>
            </a:lvl4pPr>
            <a:lvl5pPr marL="1224000" indent="0">
              <a:buFontTx/>
              <a:buNone/>
              <a:defRPr sz="1600"/>
            </a:lvl5pPr>
          </a:lstStyle>
          <a:p>
            <a:pPr lvl="0"/>
            <a:r>
              <a:rPr lang="en-GB"/>
              <a:t>Click to add note text</a:t>
            </a:r>
          </a:p>
        </p:txBody>
      </p:sp>
      <p:sp>
        <p:nvSpPr>
          <p:cNvPr id="6" name="Title 5"/>
          <p:cNvSpPr>
            <a:spLocks noGrp="1"/>
          </p:cNvSpPr>
          <p:nvPr>
            <p:ph type="title" hasCustomPrompt="1"/>
          </p:nvPr>
        </p:nvSpPr>
        <p:spPr/>
        <p:txBody>
          <a:bodyPr/>
          <a:lstStyle>
            <a:lvl1pPr>
              <a:defRPr/>
            </a:lvl1pPr>
          </a:lstStyle>
          <a:p>
            <a:r>
              <a:rPr lang="en-GB"/>
              <a:t>Click to add title in max 1 line</a:t>
            </a:r>
          </a:p>
        </p:txBody>
      </p:sp>
      <p:sp>
        <p:nvSpPr>
          <p:cNvPr id="11"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283209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two images">
    <p:spTree>
      <p:nvGrpSpPr>
        <p:cNvPr id="1" name=""/>
        <p:cNvGrpSpPr/>
        <p:nvPr/>
      </p:nvGrpSpPr>
      <p:grpSpPr>
        <a:xfrm>
          <a:off x="0" y="0"/>
          <a:ext cx="0" cy="0"/>
          <a:chOff x="0" y="0"/>
          <a:chExt cx="0" cy="0"/>
        </a:xfrm>
      </p:grpSpPr>
      <p:sp>
        <p:nvSpPr>
          <p:cNvPr id="12"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4" name="FLD_Footer" hidden="1"/>
          <p:cNvSpPr>
            <a:spLocks noGrp="1"/>
          </p:cNvSpPr>
          <p:nvPr>
            <p:ph type="ftr" sz="quarter" idx="11"/>
          </p:nvPr>
        </p:nvSpPr>
        <p:spPr>
          <a:xfrm>
            <a:off x="0" y="6912000"/>
            <a:ext cx="0" cy="0"/>
          </a:xfrm>
        </p:spPr>
        <p:txBody>
          <a:bodyPr/>
          <a:lstStyle>
            <a:lvl1pPr>
              <a:defRPr sz="100">
                <a:noFill/>
              </a:defRPr>
            </a:lvl1pPr>
          </a:lstStyle>
          <a:p>
            <a:endParaRPr lang="en-US"/>
          </a:p>
        </p:txBody>
      </p:sp>
      <p:sp>
        <p:nvSpPr>
          <p:cNvPr id="5" name="Slide Number Placeholder 4" hidden="1"/>
          <p:cNvSpPr>
            <a:spLocks noGrp="1"/>
          </p:cNvSpPr>
          <p:nvPr>
            <p:ph type="sldNum" sz="quarter" idx="12"/>
          </p:nvPr>
        </p:nvSpPr>
        <p:spPr>
          <a:xfrm>
            <a:off x="0" y="6912000"/>
            <a:ext cx="0" cy="0"/>
          </a:xfrm>
        </p:spPr>
        <p:txBody>
          <a:bodyPr/>
          <a:lstStyle>
            <a:lvl1pPr>
              <a:defRPr sz="100">
                <a:noFill/>
              </a:defRPr>
            </a:lvl1pPr>
          </a:lstStyle>
          <a:p>
            <a:fld id="{5D40F9B5-9525-42D0-BC1D-59A04CCCB0D4}" type="slidenum">
              <a:rPr lang="en-US" smtClean="0"/>
              <a:t>‹#›</a:t>
            </a:fld>
            <a:endParaRPr lang="en-US"/>
          </a:p>
        </p:txBody>
      </p:sp>
      <p:sp>
        <p:nvSpPr>
          <p:cNvPr id="8" name="Picture Placeholder 1"/>
          <p:cNvSpPr>
            <a:spLocks noGrp="1"/>
          </p:cNvSpPr>
          <p:nvPr>
            <p:ph type="pic" sz="quarter" idx="13" hasCustomPrompt="1"/>
          </p:nvPr>
        </p:nvSpPr>
        <p:spPr>
          <a:xfrm>
            <a:off x="-1" y="0"/>
            <a:ext cx="6094413" cy="6858000"/>
          </a:xfrm>
          <a:solidFill>
            <a:schemeClr val="bg1">
              <a:lumMod val="8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9" name="Picture Placeholder 2"/>
          <p:cNvSpPr>
            <a:spLocks noGrp="1"/>
          </p:cNvSpPr>
          <p:nvPr>
            <p:ph type="pic" sz="quarter" idx="14" hasCustomPrompt="1"/>
          </p:nvPr>
        </p:nvSpPr>
        <p:spPr>
          <a:xfrm>
            <a:off x="6094800" y="0"/>
            <a:ext cx="6094413" cy="6858000"/>
          </a:xfrm>
          <a:solidFill>
            <a:schemeClr val="bg1">
              <a:lumMod val="7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7" name="Title 6"/>
          <p:cNvSpPr>
            <a:spLocks noGrp="1"/>
          </p:cNvSpPr>
          <p:nvPr>
            <p:ph type="title" hasCustomPrompt="1"/>
          </p:nvPr>
        </p:nvSpPr>
        <p:spPr>
          <a:xfrm>
            <a:off x="656568" y="391028"/>
            <a:ext cx="5278565" cy="1285875"/>
          </a:xfrm>
        </p:spPr>
        <p:txBody>
          <a:bodyPr/>
          <a:lstStyle>
            <a:lvl1pPr>
              <a:defRPr>
                <a:solidFill>
                  <a:schemeClr val="bg1"/>
                </a:solidFill>
              </a:defRPr>
            </a:lvl1pPr>
          </a:lstStyle>
          <a:p>
            <a:r>
              <a:rPr lang="en-GB"/>
              <a:t>Click to add title in max 2 lines</a:t>
            </a:r>
          </a:p>
        </p:txBody>
      </p:sp>
    </p:spTree>
    <p:extLst>
      <p:ext uri="{BB962C8B-B14F-4D97-AF65-F5344CB8AC3E}">
        <p14:creationId xmlns:p14="http://schemas.microsoft.com/office/powerpoint/2010/main" val="41177517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and image">
    <p:spTree>
      <p:nvGrpSpPr>
        <p:cNvPr id="1" name=""/>
        <p:cNvGrpSpPr/>
        <p:nvPr/>
      </p:nvGrpSpPr>
      <p:grpSpPr>
        <a:xfrm>
          <a:off x="0" y="0"/>
          <a:ext cx="0" cy="0"/>
          <a:chOff x="0" y="0"/>
          <a:chExt cx="0" cy="0"/>
        </a:xfrm>
      </p:grpSpPr>
      <p:sp>
        <p:nvSpPr>
          <p:cNvPr id="14" name="Background"/>
          <p:cNvSpPr/>
          <p:nvPr/>
        </p:nvSpPr>
        <p:spPr>
          <a:xfrm>
            <a:off x="0" y="0"/>
            <a:ext cx="12189600" cy="6858000"/>
          </a:xfrm>
          <a:prstGeom prst="rect">
            <a:avLst/>
          </a:prstGeom>
          <a:solidFill>
            <a:srgbClr val="006EB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10" name="Content Placeholder 2"/>
          <p:cNvSpPr>
            <a:spLocks noGrp="1"/>
          </p:cNvSpPr>
          <p:nvPr>
            <p:ph sz="quarter" idx="15" hasCustomPrompt="1"/>
          </p:nvPr>
        </p:nvSpPr>
        <p:spPr>
          <a:xfrm>
            <a:off x="693737" y="1920240"/>
            <a:ext cx="4698964" cy="4029710"/>
          </a:xfrm>
        </p:spPr>
        <p:txBody>
          <a:bodyPr/>
          <a:lstStyle>
            <a:lvl1pPr>
              <a:lnSpc>
                <a:spcPct val="95000"/>
              </a:lnSpc>
              <a:defRPr sz="2200">
                <a:solidFill>
                  <a:srgbClr val="ADCFF1"/>
                </a:solidFill>
              </a:defRPr>
            </a:lvl1pPr>
            <a:lvl2pPr>
              <a:lnSpc>
                <a:spcPct val="95000"/>
              </a:lnSpc>
              <a:defRPr sz="2200">
                <a:solidFill>
                  <a:srgbClr val="ADCFF1"/>
                </a:solidFill>
              </a:defRPr>
            </a:lvl2pPr>
            <a:lvl3pPr>
              <a:lnSpc>
                <a:spcPct val="95000"/>
              </a:lnSpc>
              <a:defRPr sz="2200">
                <a:solidFill>
                  <a:srgbClr val="ADCFF1"/>
                </a:solidFill>
              </a:defRPr>
            </a:lvl3pPr>
            <a:lvl4pPr>
              <a:lnSpc>
                <a:spcPct val="95000"/>
              </a:lnSpc>
              <a:defRPr sz="2200">
                <a:solidFill>
                  <a:srgbClr val="ADCFF1"/>
                </a:solidFill>
              </a:defRPr>
            </a:lvl4pPr>
            <a:lvl5pPr>
              <a:lnSpc>
                <a:spcPct val="95000"/>
              </a:lnSpc>
              <a:defRPr sz="2200">
                <a:solidFill>
                  <a:srgbClr val="ADCFF1"/>
                </a:solidFill>
              </a:defRPr>
            </a:lvl5pPr>
            <a:lvl6pPr>
              <a:lnSpc>
                <a:spcPct val="95000"/>
              </a:lnSpc>
              <a:defRPr sz="1800">
                <a:solidFill>
                  <a:srgbClr val="ADCFF1"/>
                </a:solidFill>
              </a:defRPr>
            </a:lvl6pPr>
            <a:lvl7pPr>
              <a:lnSpc>
                <a:spcPct val="95000"/>
              </a:lnSpc>
              <a:defRPr sz="1800">
                <a:solidFill>
                  <a:srgbClr val="ADCFF1"/>
                </a:solidFill>
              </a:defRPr>
            </a:lvl7pPr>
            <a:lvl8pPr>
              <a:lnSpc>
                <a:spcPct val="95000"/>
              </a:lnSpc>
              <a:defRPr sz="1800">
                <a:solidFill>
                  <a:srgbClr val="ADCFF1"/>
                </a:solidFill>
              </a:defRPr>
            </a:lvl8pPr>
            <a:lvl9pPr>
              <a:lnSpc>
                <a:spcPct val="95000"/>
              </a:lnSpc>
              <a:defRPr sz="1800">
                <a:solidFill>
                  <a:srgbClr val="ADCFF1"/>
                </a:solidFill>
              </a:defRPr>
            </a:lvl9pPr>
          </a:lstStyle>
          <a:p>
            <a:pPr lvl="0"/>
            <a:r>
              <a:rPr lang="en-GB"/>
              <a:t>Click to add chart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6094800" y="0"/>
            <a:ext cx="6094413" cy="6858000"/>
          </a:xfrm>
          <a:solidFill>
            <a:schemeClr val="bg1">
              <a:lumMod val="7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4" name="FLD_Footer" hidden="1"/>
          <p:cNvSpPr>
            <a:spLocks noGrp="1"/>
          </p:cNvSpPr>
          <p:nvPr>
            <p:ph type="ftr" sz="quarter" idx="11"/>
          </p:nvPr>
        </p:nvSpPr>
        <p:spPr>
          <a:xfrm>
            <a:off x="0" y="6912000"/>
            <a:ext cx="0" cy="0"/>
          </a:xfrm>
        </p:spPr>
        <p:txBody>
          <a:bodyPr/>
          <a:lstStyle>
            <a:lvl1pPr>
              <a:defRPr sz="100">
                <a:noFill/>
              </a:defRPr>
            </a:lvl1pPr>
          </a:lstStyle>
          <a:p>
            <a:endParaRPr lang="en-US"/>
          </a:p>
        </p:txBody>
      </p:sp>
      <p:sp>
        <p:nvSpPr>
          <p:cNvPr id="5" name="Slide Number Placeholder 4" hidden="1"/>
          <p:cNvSpPr>
            <a:spLocks noGrp="1"/>
          </p:cNvSpPr>
          <p:nvPr>
            <p:ph type="sldNum" sz="quarter" idx="12"/>
          </p:nvPr>
        </p:nvSpPr>
        <p:spPr>
          <a:xfrm>
            <a:off x="0" y="6912000"/>
            <a:ext cx="0" cy="0"/>
          </a:xfrm>
        </p:spPr>
        <p:txBody>
          <a:bodyPr/>
          <a:lstStyle>
            <a:lvl1pPr>
              <a:defRPr sz="100">
                <a:noFill/>
              </a:defRPr>
            </a:lvl1pPr>
          </a:lstStyle>
          <a:p>
            <a:fld id="{5D40F9B5-9525-42D0-BC1D-59A04CCCB0D4}" type="slidenum">
              <a:rPr lang="en-US" smtClean="0"/>
              <a:t>‹#›</a:t>
            </a:fld>
            <a:endParaRPr lang="en-US"/>
          </a:p>
        </p:txBody>
      </p:sp>
      <p:sp>
        <p:nvSpPr>
          <p:cNvPr id="6" name="Title 5"/>
          <p:cNvSpPr>
            <a:spLocks noGrp="1"/>
          </p:cNvSpPr>
          <p:nvPr>
            <p:ph type="title" hasCustomPrompt="1"/>
          </p:nvPr>
        </p:nvSpPr>
        <p:spPr>
          <a:xfrm>
            <a:off x="656568" y="391028"/>
            <a:ext cx="4736133" cy="1285875"/>
          </a:xfrm>
        </p:spPr>
        <p:txBody>
          <a:bodyPr/>
          <a:lstStyle>
            <a:lvl1pPr>
              <a:defRPr>
                <a:solidFill>
                  <a:srgbClr val="ADCFF1"/>
                </a:solidFill>
              </a:defRPr>
            </a:lvl1pPr>
          </a:lstStyle>
          <a:p>
            <a:r>
              <a:rPr lang="en-GB"/>
              <a:t>Click to add title in max 2 lines</a:t>
            </a:r>
          </a:p>
        </p:txBody>
      </p:sp>
      <p:sp>
        <p:nvSpPr>
          <p:cNvPr id="11" name="Freeform 5"/>
          <p:cNvSpPr>
            <a:spLocks noEditPoints="1"/>
          </p:cNvSpPr>
          <p:nvPr/>
        </p:nvSpPr>
        <p:spPr bwMode="auto">
          <a:xfrm>
            <a:off x="699434" y="6288498"/>
            <a:ext cx="325438" cy="328613"/>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ADCFF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96959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ext and image I">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56568" y="391028"/>
            <a:ext cx="5086955" cy="1285875"/>
          </a:xfrm>
        </p:spPr>
        <p:txBody>
          <a:bodyPr/>
          <a:lstStyle>
            <a:lvl1pPr>
              <a:defRPr baseline="0">
                <a:solidFill>
                  <a:srgbClr val="006EB6"/>
                </a:solidFill>
              </a:defRPr>
            </a:lvl1pPr>
          </a:lstStyle>
          <a:p>
            <a:r>
              <a:rPr lang="en-GB"/>
              <a:t>Click to add title in max 2 lines</a:t>
            </a:r>
          </a:p>
        </p:txBody>
      </p:sp>
      <p:sp>
        <p:nvSpPr>
          <p:cNvPr id="10" name="Text Placeholder 2"/>
          <p:cNvSpPr>
            <a:spLocks noGrp="1"/>
          </p:cNvSpPr>
          <p:nvPr>
            <p:ph type="body" sz="quarter" idx="15" hasCustomPrompt="1"/>
          </p:nvPr>
        </p:nvSpPr>
        <p:spPr>
          <a:xfrm>
            <a:off x="693738" y="2417762"/>
            <a:ext cx="5050653" cy="3532187"/>
          </a:xfrm>
        </p:spPr>
        <p:txBody>
          <a:bodyPr/>
          <a:lstStyle/>
          <a:p>
            <a:pPr lvl="0"/>
            <a:r>
              <a:rPr lang="en-GB"/>
              <a:t>Click to add text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6094800" y="0"/>
            <a:ext cx="6094413" cy="6858000"/>
          </a:xfrm>
          <a:solidFill>
            <a:schemeClr val="bg1">
              <a:lumMod val="8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2" name="Date Placeholder 1" hidden="1"/>
          <p:cNvSpPr>
            <a:spLocks noGrp="1"/>
          </p:cNvSpPr>
          <p:nvPr>
            <p:ph type="dt" sz="half" idx="16"/>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7" name="FLD_Footer"/>
          <p:cNvSpPr>
            <a:spLocks noGrp="1"/>
          </p:cNvSpPr>
          <p:nvPr>
            <p:ph type="ftr" sz="quarter" idx="17"/>
          </p:nvPr>
        </p:nvSpPr>
        <p:spPr/>
        <p:txBody>
          <a:bodyPr/>
          <a:lstStyle/>
          <a:p>
            <a:endParaRPr lang="en-US"/>
          </a:p>
        </p:txBody>
      </p:sp>
      <p:sp>
        <p:nvSpPr>
          <p:cNvPr id="8" name="Slide Number Placeholder 7"/>
          <p:cNvSpPr>
            <a:spLocks noGrp="1"/>
          </p:cNvSpPr>
          <p:nvPr>
            <p:ph type="sldNum" sz="quarter" idx="18"/>
          </p:nvPr>
        </p:nvSpPr>
        <p:spPr/>
        <p:txBody>
          <a:bodyPr/>
          <a:lstStyle/>
          <a:p>
            <a:fld id="{5D40F9B5-9525-42D0-BC1D-59A04CCCB0D4}" type="slidenum">
              <a:rPr lang="en-US" smtClean="0"/>
              <a:t>‹#›</a:t>
            </a:fld>
            <a:endParaRPr lang="en-US"/>
          </a:p>
        </p:txBody>
      </p:sp>
    </p:spTree>
    <p:extLst>
      <p:ext uri="{BB962C8B-B14F-4D97-AF65-F5344CB8AC3E}">
        <p14:creationId xmlns:p14="http://schemas.microsoft.com/office/powerpoint/2010/main" val="3679861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and image II">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56568" y="391028"/>
            <a:ext cx="7795777" cy="1285875"/>
          </a:xfrm>
        </p:spPr>
        <p:txBody>
          <a:bodyPr/>
          <a:lstStyle>
            <a:lvl1pPr>
              <a:defRPr baseline="0">
                <a:solidFill>
                  <a:srgbClr val="006EB6"/>
                </a:solidFill>
              </a:defRPr>
            </a:lvl1pPr>
          </a:lstStyle>
          <a:p>
            <a:r>
              <a:rPr lang="en-GB"/>
              <a:t>Click to add title in max 2 lines</a:t>
            </a:r>
          </a:p>
        </p:txBody>
      </p:sp>
      <p:sp>
        <p:nvSpPr>
          <p:cNvPr id="10" name="Text Placeholder 2"/>
          <p:cNvSpPr>
            <a:spLocks noGrp="1"/>
          </p:cNvSpPr>
          <p:nvPr>
            <p:ph type="body" sz="quarter" idx="15" hasCustomPrompt="1"/>
          </p:nvPr>
        </p:nvSpPr>
        <p:spPr>
          <a:xfrm>
            <a:off x="693738" y="2417762"/>
            <a:ext cx="7740144" cy="3532187"/>
          </a:xfrm>
        </p:spPr>
        <p:txBody>
          <a:bodyPr/>
          <a:lstStyle/>
          <a:p>
            <a:pPr lvl="0"/>
            <a:r>
              <a:rPr lang="en-GB"/>
              <a:t>Click to add text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8794750" y="0"/>
            <a:ext cx="3394463" cy="6858000"/>
          </a:xfrm>
          <a:solidFill>
            <a:schemeClr val="bg1">
              <a:lumMod val="85000"/>
            </a:schemeClr>
          </a:solidFill>
        </p:spPr>
        <p:txBody>
          <a:bodyPr tIns="1440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2" name="Date Placeholder 1" hidden="1"/>
          <p:cNvSpPr>
            <a:spLocks noGrp="1"/>
          </p:cNvSpPr>
          <p:nvPr>
            <p:ph type="dt" sz="half" idx="16"/>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7" name="FLD_Footer"/>
          <p:cNvSpPr>
            <a:spLocks noGrp="1"/>
          </p:cNvSpPr>
          <p:nvPr>
            <p:ph type="ftr" sz="quarter" idx="17"/>
          </p:nvPr>
        </p:nvSpPr>
        <p:spPr/>
        <p:txBody>
          <a:bodyPr/>
          <a:lstStyle/>
          <a:p>
            <a:endParaRPr lang="en-US"/>
          </a:p>
        </p:txBody>
      </p:sp>
      <p:sp>
        <p:nvSpPr>
          <p:cNvPr id="8" name="Slide Number Placeholder 7"/>
          <p:cNvSpPr>
            <a:spLocks noGrp="1"/>
          </p:cNvSpPr>
          <p:nvPr>
            <p:ph type="sldNum" sz="quarter" idx="18"/>
          </p:nvPr>
        </p:nvSpPr>
        <p:spPr/>
        <p:txBody>
          <a:bodyPr/>
          <a:lstStyle/>
          <a:p>
            <a:fld id="{5D40F9B5-9525-42D0-BC1D-59A04CCCB0D4}" type="slidenum">
              <a:rPr lang="en-US" smtClean="0"/>
              <a:t>‹#›</a:t>
            </a:fld>
            <a:endParaRPr lang="en-US"/>
          </a:p>
        </p:txBody>
      </p:sp>
    </p:spTree>
    <p:extLst>
      <p:ext uri="{BB962C8B-B14F-4D97-AF65-F5344CB8AC3E}">
        <p14:creationId xmlns:p14="http://schemas.microsoft.com/office/powerpoint/2010/main" val="40346756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and two images">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56568" y="391028"/>
            <a:ext cx="5086955" cy="1285875"/>
          </a:xfrm>
        </p:spPr>
        <p:txBody>
          <a:bodyPr/>
          <a:lstStyle>
            <a:lvl1pPr>
              <a:defRPr baseline="0">
                <a:solidFill>
                  <a:srgbClr val="006EB6"/>
                </a:solidFill>
              </a:defRPr>
            </a:lvl1pPr>
          </a:lstStyle>
          <a:p>
            <a:r>
              <a:rPr lang="en-GB"/>
              <a:t>Click to add title in max 2 lines</a:t>
            </a:r>
          </a:p>
        </p:txBody>
      </p:sp>
      <p:sp>
        <p:nvSpPr>
          <p:cNvPr id="10" name="Text Placeholder 2"/>
          <p:cNvSpPr>
            <a:spLocks noGrp="1"/>
          </p:cNvSpPr>
          <p:nvPr>
            <p:ph type="body" sz="quarter" idx="15" hasCustomPrompt="1"/>
          </p:nvPr>
        </p:nvSpPr>
        <p:spPr>
          <a:xfrm>
            <a:off x="693738" y="2417762"/>
            <a:ext cx="5050653" cy="3532187"/>
          </a:xfrm>
        </p:spPr>
        <p:txBody>
          <a:bodyPr/>
          <a:lstStyle/>
          <a:p>
            <a:pPr lvl="0"/>
            <a:r>
              <a:rPr lang="en-GB"/>
              <a:t>Click to add text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6094800" y="0"/>
            <a:ext cx="6094413" cy="3425825"/>
          </a:xfrm>
          <a:solidFill>
            <a:schemeClr val="bg1">
              <a:lumMod val="9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11" name="Picture Placeholder 4"/>
          <p:cNvSpPr>
            <a:spLocks noGrp="1"/>
          </p:cNvSpPr>
          <p:nvPr>
            <p:ph type="pic" sz="quarter" idx="16" hasCustomPrompt="1"/>
          </p:nvPr>
        </p:nvSpPr>
        <p:spPr>
          <a:xfrm>
            <a:off x="6094800" y="3425824"/>
            <a:ext cx="6094413" cy="3432175"/>
          </a:xfrm>
          <a:solidFill>
            <a:schemeClr val="bg1">
              <a:lumMod val="8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2" name="Date Placeholder 1" hidden="1"/>
          <p:cNvSpPr>
            <a:spLocks noGrp="1"/>
          </p:cNvSpPr>
          <p:nvPr>
            <p:ph type="dt" sz="half" idx="17"/>
          </p:nvPr>
        </p:nvSpPr>
        <p:spPr>
          <a:xfrm>
            <a:off x="0" y="6912000"/>
            <a:ext cx="0" cy="0"/>
          </a:xfrm>
        </p:spPr>
        <p:txBody>
          <a:bodyPr/>
          <a:lstStyle>
            <a:lvl1pPr>
              <a:defRPr sz="100">
                <a:solidFill>
                  <a:schemeClr val="bg1"/>
                </a:solidFill>
              </a:defRPr>
            </a:lvl1pPr>
          </a:lstStyle>
          <a:p>
            <a:fld id="{DAA57622-4752-4FFE-A4C2-1C9BCA352629}" type="datetimeFigureOut">
              <a:rPr lang="en-US" smtClean="0"/>
              <a:t>10/23/2020</a:t>
            </a:fld>
            <a:endParaRPr lang="en-US"/>
          </a:p>
        </p:txBody>
      </p:sp>
      <p:sp>
        <p:nvSpPr>
          <p:cNvPr id="7" name="FLD_Footer"/>
          <p:cNvSpPr>
            <a:spLocks noGrp="1"/>
          </p:cNvSpPr>
          <p:nvPr>
            <p:ph type="ftr" sz="quarter" idx="18"/>
          </p:nvPr>
        </p:nvSpPr>
        <p:spPr/>
        <p:txBody>
          <a:bodyPr/>
          <a:lstStyle/>
          <a:p>
            <a:endParaRPr lang="en-US"/>
          </a:p>
        </p:txBody>
      </p:sp>
      <p:sp>
        <p:nvSpPr>
          <p:cNvPr id="8" name="Slide Number Placeholder 7"/>
          <p:cNvSpPr>
            <a:spLocks noGrp="1"/>
          </p:cNvSpPr>
          <p:nvPr>
            <p:ph type="sldNum" sz="quarter" idx="19"/>
          </p:nvPr>
        </p:nvSpPr>
        <p:spPr/>
        <p:txBody>
          <a:bodyPr/>
          <a:lstStyle/>
          <a:p>
            <a:fld id="{5D40F9B5-9525-42D0-BC1D-59A04CCCB0D4}" type="slidenum">
              <a:rPr lang="en-US" smtClean="0"/>
              <a:t>‹#›</a:t>
            </a:fld>
            <a:endParaRPr lang="en-US"/>
          </a:p>
        </p:txBody>
      </p:sp>
    </p:spTree>
    <p:extLst>
      <p:ext uri="{BB962C8B-B14F-4D97-AF65-F5344CB8AC3E}">
        <p14:creationId xmlns:p14="http://schemas.microsoft.com/office/powerpoint/2010/main" val="1047348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color">
    <p:spTree>
      <p:nvGrpSpPr>
        <p:cNvPr id="1" name=""/>
        <p:cNvGrpSpPr/>
        <p:nvPr/>
      </p:nvGrpSpPr>
      <p:grpSpPr>
        <a:xfrm>
          <a:off x="0" y="0"/>
          <a:ext cx="0" cy="0"/>
          <a:chOff x="0" y="0"/>
          <a:chExt cx="0" cy="0"/>
        </a:xfrm>
      </p:grpSpPr>
      <p:sp>
        <p:nvSpPr>
          <p:cNvPr id="33" name="Background"/>
          <p:cNvSpPr/>
          <p:nvPr/>
        </p:nvSpPr>
        <p:spPr>
          <a:xfrm>
            <a:off x="0" y="0"/>
            <a:ext cx="12189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2" name="Title 1"/>
          <p:cNvSpPr>
            <a:spLocks noGrp="1"/>
          </p:cNvSpPr>
          <p:nvPr>
            <p:ph type="ctrTitle" hasCustomPrompt="1"/>
          </p:nvPr>
        </p:nvSpPr>
        <p:spPr>
          <a:xfrm>
            <a:off x="3326400" y="676800"/>
            <a:ext cx="5468352" cy="4765150"/>
          </a:xfrm>
        </p:spPr>
        <p:txBody>
          <a:bodyPr anchor="t" anchorCtr="0"/>
          <a:lstStyle>
            <a:lvl1pPr algn="l">
              <a:lnSpc>
                <a:spcPct val="83000"/>
              </a:lnSpc>
              <a:defRPr sz="7800">
                <a:solidFill>
                  <a:srgbClr val="ADCFF1"/>
                </a:solidFill>
              </a:defRPr>
            </a:lvl1pPr>
          </a:lstStyle>
          <a:p>
            <a:r>
              <a:rPr lang="en-GB"/>
              <a:t>Click to add title</a:t>
            </a:r>
          </a:p>
        </p:txBody>
      </p:sp>
      <p:sp>
        <p:nvSpPr>
          <p:cNvPr id="3" name="USR_Name"/>
          <p:cNvSpPr>
            <a:spLocks noGrp="1"/>
          </p:cNvSpPr>
          <p:nvPr>
            <p:ph type="subTitle" idx="1" hasCustomPrompt="1"/>
          </p:nvPr>
        </p:nvSpPr>
        <p:spPr>
          <a:xfrm>
            <a:off x="6094413" y="6041776"/>
            <a:ext cx="5399086" cy="279799"/>
          </a:xfrm>
        </p:spPr>
        <p:txBody>
          <a:bodyPr anchor="b" anchorCtr="0"/>
          <a:lstStyle>
            <a:lvl1pPr marL="0" indent="0" algn="r">
              <a:buNone/>
              <a:defRPr sz="1350" baseline="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Frigg Harlung-Jensen</a:t>
            </a:r>
          </a:p>
        </p:txBody>
      </p:sp>
      <p:sp>
        <p:nvSpPr>
          <p:cNvPr id="4" name="Date_DateCustomA"/>
          <p:cNvSpPr>
            <a:spLocks noGrp="1"/>
          </p:cNvSpPr>
          <p:nvPr>
            <p:ph type="dt" sz="half" idx="10"/>
          </p:nvPr>
        </p:nvSpPr>
        <p:spPr>
          <a:xfrm>
            <a:off x="8794752" y="6321576"/>
            <a:ext cx="2698748" cy="176724"/>
          </a:xfrm>
          <a:noFill/>
        </p:spPr>
        <p:txBody>
          <a:bodyPr/>
          <a:lstStyle>
            <a:lvl1pPr>
              <a:defRPr sz="1350">
                <a:solidFill>
                  <a:srgbClr val="ADCFF1"/>
                </a:solidFill>
              </a:defRPr>
            </a:lvl1pPr>
          </a:lstStyle>
          <a:p>
            <a:fld id="{DAA57622-4752-4FFE-A4C2-1C9BCA352629}" type="datetimeFigureOut">
              <a:rPr lang="en-US" smtClean="0"/>
              <a:t>10/23/2020</a:t>
            </a:fld>
            <a:endParaRPr lang="en-US"/>
          </a:p>
        </p:txBody>
      </p:sp>
      <p:sp>
        <p:nvSpPr>
          <p:cNvPr id="5" name="Footer Placeholder 4" hidden="1"/>
          <p:cNvSpPr>
            <a:spLocks noGrp="1"/>
          </p:cNvSpPr>
          <p:nvPr>
            <p:ph type="ftr" sz="quarter" idx="11"/>
          </p:nvPr>
        </p:nvSpPr>
        <p:spPr>
          <a:xfrm>
            <a:off x="3395663" y="6935411"/>
            <a:ext cx="5400675" cy="222501"/>
          </a:xfrm>
        </p:spPr>
        <p:txBody>
          <a:bodyPr/>
          <a:lstStyle>
            <a:lvl1pPr>
              <a:defRPr sz="100">
                <a:solidFill>
                  <a:schemeClr val="bg1"/>
                </a:solidFill>
              </a:defRPr>
            </a:lvl1pPr>
          </a:lstStyle>
          <a:p>
            <a:endParaRPr lang="en-US"/>
          </a:p>
        </p:txBody>
      </p:sp>
      <p:sp>
        <p:nvSpPr>
          <p:cNvPr id="6" name="Slide Number Placeholder 5"/>
          <p:cNvSpPr>
            <a:spLocks noGrp="1"/>
          </p:cNvSpPr>
          <p:nvPr>
            <p:ph type="sldNum" sz="quarter" idx="12"/>
          </p:nvPr>
        </p:nvSpPr>
        <p:spPr>
          <a:xfrm>
            <a:off x="0" y="6912000"/>
            <a:ext cx="0" cy="0"/>
          </a:xfrm>
        </p:spPr>
        <p:txBody>
          <a:bodyPr/>
          <a:lstStyle>
            <a:lvl1pPr>
              <a:defRPr sz="100">
                <a:noFill/>
              </a:defRPr>
            </a:lvl1pPr>
          </a:lstStyle>
          <a:p>
            <a:fld id="{5D40F9B5-9525-42D0-BC1D-59A04CCCB0D4}" type="slidenum">
              <a:rPr lang="en-US" smtClean="0"/>
              <a:t>‹#›</a:t>
            </a:fld>
            <a:endParaRPr lang="en-US"/>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3739" y="5949951"/>
            <a:ext cx="1691442" cy="506072"/>
          </a:xfrm>
          <a:prstGeom prst="rect">
            <a:avLst/>
          </a:prstGeom>
        </p:spPr>
      </p:pic>
      <p:pic>
        <p:nvPicPr>
          <p:cNvPr id="9" name="Picture 8">
            <a:extLst>
              <a:ext uri="{FF2B5EF4-FFF2-40B4-BE49-F238E27FC236}">
                <a16:creationId xmlns:a16="http://schemas.microsoft.com/office/drawing/2014/main" id="{E774A5AD-A8AC-4B5E-88EC-09CA05D21791}"/>
              </a:ext>
            </a:extLst>
          </p:cNvPr>
          <p:cNvPicPr>
            <a:picLocks noChangeAspect="1"/>
          </p:cNvPicPr>
          <p:nvPr userDrawn="1"/>
        </p:nvPicPr>
        <p:blipFill>
          <a:blip r:embed="rId3" cstate="print">
            <a:duotone>
              <a:schemeClr val="accent2">
                <a:shade val="45000"/>
                <a:satMod val="135000"/>
              </a:schemeClr>
              <a:prstClr val="white"/>
            </a:duotone>
            <a:extLst>
              <a:ext uri="{BEBA8EAE-BF5A-486C-A8C5-ECC9F3942E4B}">
                <a14:imgProps xmlns:a14="http://schemas.microsoft.com/office/drawing/2010/main">
                  <a14:imgLayer r:embed="rId4">
                    <a14:imgEffect>
                      <a14:artisticPhotocopy/>
                    </a14:imgEffect>
                    <a14:imgEffect>
                      <a14:colorTemperature colorTemp="2417"/>
                    </a14:imgEffect>
                    <a14:imgEffect>
                      <a14:saturation sat="0"/>
                    </a14:imgEffect>
                  </a14:imgLayer>
                </a14:imgProps>
              </a:ext>
              <a:ext uri="{28A0092B-C50C-407E-A947-70E740481C1C}">
                <a14:useLocalDpi xmlns:a14="http://schemas.microsoft.com/office/drawing/2010/main" val="0"/>
              </a:ext>
            </a:extLst>
          </a:blip>
          <a:stretch>
            <a:fillRect/>
          </a:stretch>
        </p:blipFill>
        <p:spPr>
          <a:xfrm>
            <a:off x="2737482" y="6347673"/>
            <a:ext cx="588899" cy="108350"/>
          </a:xfrm>
          <a:prstGeom prst="rect">
            <a:avLst/>
          </a:prstGeom>
          <a:noFill/>
        </p:spPr>
      </p:pic>
      <p:pic>
        <p:nvPicPr>
          <p:cNvPr id="10" name="Picture 9" descr="A close up of a logo&#10;&#10;Description automatically generated">
            <a:extLst>
              <a:ext uri="{FF2B5EF4-FFF2-40B4-BE49-F238E27FC236}">
                <a16:creationId xmlns:a16="http://schemas.microsoft.com/office/drawing/2014/main" id="{5304F7B1-5068-41E3-B570-8E7AEAB182A0}"/>
              </a:ext>
            </a:extLst>
          </p:cNvPr>
          <p:cNvPicPr>
            <a:picLocks noChangeAspect="1"/>
          </p:cNvPicPr>
          <p:nvPr userDrawn="1"/>
        </p:nvPicPr>
        <p:blipFill>
          <a:blip r:embed="rId5">
            <a:alphaModFix/>
            <a:duotone>
              <a:schemeClr val="accent3">
                <a:shade val="45000"/>
                <a:satMod val="135000"/>
              </a:schemeClr>
              <a:prstClr val="white"/>
            </a:duotone>
            <a:extLst>
              <a:ext uri="{BEBA8EAE-BF5A-486C-A8C5-ECC9F3942E4B}">
                <a14:imgProps xmlns:a14="http://schemas.microsoft.com/office/drawing/2010/main">
                  <a14:imgLayer r:embed="rId6">
                    <a14:imgEffect>
                      <a14:artisticPhotocopy/>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678681" y="6241785"/>
            <a:ext cx="811160" cy="214238"/>
          </a:xfrm>
          <a:prstGeom prst="rect">
            <a:avLst/>
          </a:prstGeom>
        </p:spPr>
      </p:pic>
    </p:spTree>
    <p:extLst>
      <p:ext uri="{BB962C8B-B14F-4D97-AF65-F5344CB8AC3E}">
        <p14:creationId xmlns:p14="http://schemas.microsoft.com/office/powerpoint/2010/main" val="32954481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ext and three images">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56568" y="391028"/>
            <a:ext cx="5086955" cy="1285875"/>
          </a:xfrm>
        </p:spPr>
        <p:txBody>
          <a:bodyPr/>
          <a:lstStyle>
            <a:lvl1pPr>
              <a:defRPr baseline="0">
                <a:solidFill>
                  <a:srgbClr val="006EB6"/>
                </a:solidFill>
              </a:defRPr>
            </a:lvl1pPr>
          </a:lstStyle>
          <a:p>
            <a:r>
              <a:rPr lang="en-GB"/>
              <a:t>Click to add title in max 2 lines</a:t>
            </a:r>
          </a:p>
        </p:txBody>
      </p:sp>
      <p:sp>
        <p:nvSpPr>
          <p:cNvPr id="10" name="Text Placeholder 2"/>
          <p:cNvSpPr>
            <a:spLocks noGrp="1"/>
          </p:cNvSpPr>
          <p:nvPr>
            <p:ph type="body" sz="quarter" idx="15" hasCustomPrompt="1"/>
          </p:nvPr>
        </p:nvSpPr>
        <p:spPr>
          <a:xfrm>
            <a:off x="693738" y="2417762"/>
            <a:ext cx="5050653" cy="3532187"/>
          </a:xfrm>
        </p:spPr>
        <p:txBody>
          <a:bodyPr/>
          <a:lstStyle/>
          <a:p>
            <a:pPr lvl="0"/>
            <a:r>
              <a:rPr lang="en-GB"/>
              <a:t>Click to add text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6094800" y="0"/>
            <a:ext cx="6094413" cy="3425825"/>
          </a:xfrm>
          <a:solidFill>
            <a:schemeClr val="bg1">
              <a:lumMod val="9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11" name="Picture Placeholder 4"/>
          <p:cNvSpPr>
            <a:spLocks noGrp="1"/>
          </p:cNvSpPr>
          <p:nvPr>
            <p:ph type="pic" sz="quarter" idx="16" hasCustomPrompt="1"/>
          </p:nvPr>
        </p:nvSpPr>
        <p:spPr>
          <a:xfrm>
            <a:off x="6094801" y="3425823"/>
            <a:ext cx="2699950" cy="3434400"/>
          </a:xfrm>
          <a:solidFill>
            <a:schemeClr val="bg1">
              <a:lumMod val="85000"/>
            </a:schemeClr>
          </a:solidFill>
        </p:spPr>
        <p:txBody>
          <a:bodyPr tIns="1440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13" name="Picture Placeholder 5"/>
          <p:cNvSpPr>
            <a:spLocks noGrp="1"/>
          </p:cNvSpPr>
          <p:nvPr>
            <p:ph type="pic" sz="quarter" idx="17" hasCustomPrompt="1"/>
          </p:nvPr>
        </p:nvSpPr>
        <p:spPr>
          <a:xfrm>
            <a:off x="8794751" y="3425823"/>
            <a:ext cx="3394462" cy="3434400"/>
          </a:xfrm>
          <a:solidFill>
            <a:schemeClr val="bg1">
              <a:lumMod val="75000"/>
            </a:schemeClr>
          </a:solidFill>
        </p:spPr>
        <p:txBody>
          <a:bodyPr tIns="1440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2" name="Date Placeholder 1" hidden="1"/>
          <p:cNvSpPr>
            <a:spLocks noGrp="1"/>
          </p:cNvSpPr>
          <p:nvPr>
            <p:ph type="dt" sz="half" idx="18"/>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7" name="FLD_Footer"/>
          <p:cNvSpPr>
            <a:spLocks noGrp="1"/>
          </p:cNvSpPr>
          <p:nvPr>
            <p:ph type="ftr" sz="quarter" idx="19"/>
          </p:nvPr>
        </p:nvSpPr>
        <p:spPr/>
        <p:txBody>
          <a:bodyPr/>
          <a:lstStyle/>
          <a:p>
            <a:endParaRPr lang="en-US"/>
          </a:p>
        </p:txBody>
      </p:sp>
      <p:sp>
        <p:nvSpPr>
          <p:cNvPr id="8" name="Slide Number Placeholder 7"/>
          <p:cNvSpPr>
            <a:spLocks noGrp="1"/>
          </p:cNvSpPr>
          <p:nvPr>
            <p:ph type="sldNum" sz="quarter" idx="20"/>
          </p:nvPr>
        </p:nvSpPr>
        <p:spPr/>
        <p:txBody>
          <a:bodyPr/>
          <a:lstStyle/>
          <a:p>
            <a:fld id="{5D40F9B5-9525-42D0-BC1D-59A04CCCB0D4}" type="slidenum">
              <a:rPr lang="en-US" smtClean="0"/>
              <a:t>‹#›</a:t>
            </a:fld>
            <a:endParaRPr lang="en-US"/>
          </a:p>
        </p:txBody>
      </p:sp>
    </p:spTree>
    <p:extLst>
      <p:ext uri="{BB962C8B-B14F-4D97-AF65-F5344CB8AC3E}">
        <p14:creationId xmlns:p14="http://schemas.microsoft.com/office/powerpoint/2010/main" val="10638847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image">
    <p:spTree>
      <p:nvGrpSpPr>
        <p:cNvPr id="1" name=""/>
        <p:cNvGrpSpPr/>
        <p:nvPr/>
      </p:nvGrpSpPr>
      <p:grpSpPr>
        <a:xfrm>
          <a:off x="0" y="0"/>
          <a:ext cx="0" cy="0"/>
          <a:chOff x="0" y="0"/>
          <a:chExt cx="0" cy="0"/>
        </a:xfrm>
      </p:grpSpPr>
      <p:sp>
        <p:nvSpPr>
          <p:cNvPr id="12"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8" name="Picture Placeholder 1"/>
          <p:cNvSpPr>
            <a:spLocks noGrp="1"/>
          </p:cNvSpPr>
          <p:nvPr>
            <p:ph type="pic" sz="quarter" idx="13" hasCustomPrompt="1"/>
          </p:nvPr>
        </p:nvSpPr>
        <p:spPr>
          <a:xfrm>
            <a:off x="-1" y="0"/>
            <a:ext cx="12189601" cy="6858000"/>
          </a:xfrm>
          <a:solidFill>
            <a:schemeClr val="bg1">
              <a:lumMod val="85000"/>
            </a:schemeClr>
          </a:solidFill>
        </p:spPr>
        <p:txBody>
          <a:bodyPr tIns="972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6" name="Title 5"/>
          <p:cNvSpPr>
            <a:spLocks noGrp="1"/>
          </p:cNvSpPr>
          <p:nvPr>
            <p:ph type="title" hasCustomPrompt="1"/>
          </p:nvPr>
        </p:nvSpPr>
        <p:spPr>
          <a:xfrm>
            <a:off x="656568" y="391028"/>
            <a:ext cx="5437845" cy="1346332"/>
          </a:xfrm>
        </p:spPr>
        <p:txBody>
          <a:bodyPr/>
          <a:lstStyle>
            <a:lvl1pPr>
              <a:defRPr baseline="0">
                <a:solidFill>
                  <a:schemeClr val="bg1"/>
                </a:solidFill>
              </a:defRPr>
            </a:lvl1pPr>
          </a:lstStyle>
          <a:p>
            <a:r>
              <a:rPr lang="en-GB"/>
              <a:t>Click to add title</a:t>
            </a:r>
          </a:p>
        </p:txBody>
      </p:sp>
      <p:sp>
        <p:nvSpPr>
          <p:cNvPr id="2" name="Date Placeholder 1" hidden="1"/>
          <p:cNvSpPr>
            <a:spLocks noGrp="1"/>
          </p:cNvSpPr>
          <p:nvPr>
            <p:ph type="dt" sz="half" idx="14"/>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7" name="FLD_Footer"/>
          <p:cNvSpPr>
            <a:spLocks noGrp="1"/>
          </p:cNvSpPr>
          <p:nvPr>
            <p:ph type="ftr" sz="quarter" idx="15"/>
          </p:nvPr>
        </p:nvSpPr>
        <p:spPr/>
        <p:txBody>
          <a:bodyPr/>
          <a:lstStyle>
            <a:lvl1pPr>
              <a:defRPr>
                <a:solidFill>
                  <a:schemeClr val="bg1"/>
                </a:solidFill>
              </a:defRPr>
            </a:lvl1pPr>
          </a:lstStyle>
          <a:p>
            <a:endParaRPr lang="en-US"/>
          </a:p>
        </p:txBody>
      </p:sp>
      <p:sp>
        <p:nvSpPr>
          <p:cNvPr id="9" name="Slide Number Placeholder 8"/>
          <p:cNvSpPr>
            <a:spLocks noGrp="1"/>
          </p:cNvSpPr>
          <p:nvPr>
            <p:ph type="sldNum" sz="quarter" idx="16"/>
          </p:nvPr>
        </p:nvSpPr>
        <p:spPr/>
        <p:txBody>
          <a:bodyPr/>
          <a:lstStyle>
            <a:lvl1pPr>
              <a:defRPr>
                <a:solidFill>
                  <a:schemeClr val="bg1"/>
                </a:solidFill>
              </a:defRPr>
            </a:lvl1pPr>
          </a:lstStyle>
          <a:p>
            <a:fld id="{5D40F9B5-9525-42D0-BC1D-59A04CCCB0D4}" type="slidenum">
              <a:rPr lang="en-US" smtClean="0"/>
              <a:t>‹#›</a:t>
            </a:fld>
            <a:endParaRPr lang="en-US"/>
          </a:p>
        </p:txBody>
      </p:sp>
    </p:spTree>
    <p:extLst>
      <p:ext uri="{BB962C8B-B14F-4D97-AF65-F5344CB8AC3E}">
        <p14:creationId xmlns:p14="http://schemas.microsoft.com/office/powerpoint/2010/main" val="5304986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usiness card">
    <p:spTree>
      <p:nvGrpSpPr>
        <p:cNvPr id="1" name=""/>
        <p:cNvGrpSpPr/>
        <p:nvPr/>
      </p:nvGrpSpPr>
      <p:grpSpPr>
        <a:xfrm>
          <a:off x="0" y="0"/>
          <a:ext cx="0" cy="0"/>
          <a:chOff x="0" y="0"/>
          <a:chExt cx="0" cy="0"/>
        </a:xfrm>
      </p:grpSpPr>
      <p:sp>
        <p:nvSpPr>
          <p:cNvPr id="8" name="Background"/>
          <p:cNvSpPr/>
          <p:nvPr/>
        </p:nvSpPr>
        <p:spPr>
          <a:xfrm>
            <a:off x="0" y="0"/>
            <a:ext cx="12189600" cy="6858000"/>
          </a:xfrm>
          <a:prstGeom prst="rect">
            <a:avLst/>
          </a:prstGeom>
          <a:solidFill>
            <a:srgbClr val="ADCFF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3" name="Date Placeholder 2" hidden="1"/>
          <p:cNvSpPr>
            <a:spLocks noGrp="1"/>
          </p:cNvSpPr>
          <p:nvPr>
            <p:ph type="dt" sz="half" idx="10"/>
          </p:nvPr>
        </p:nvSpPr>
        <p:spPr>
          <a:xfrm>
            <a:off x="0" y="6912000"/>
            <a:ext cx="0" cy="0"/>
          </a:xfrm>
        </p:spPr>
        <p:txBody>
          <a:bodyPr/>
          <a:lstStyle>
            <a:lvl1pPr>
              <a:defRPr sz="100">
                <a:solidFill>
                  <a:schemeClr val="bg1"/>
                </a:solidFill>
              </a:defRPr>
            </a:lvl1pPr>
          </a:lstStyle>
          <a:p>
            <a:fld id="{DAA57622-4752-4FFE-A4C2-1C9BCA352629}" type="datetimeFigureOut">
              <a:rPr lang="en-US" smtClean="0"/>
              <a:t>10/23/2020</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0F9B5-9525-42D0-BC1D-59A04CCCB0D4}" type="slidenum">
              <a:rPr lang="en-US" smtClean="0"/>
              <a:t>‹#›</a:t>
            </a:fld>
            <a:endParaRPr lang="en-US"/>
          </a:p>
        </p:txBody>
      </p:sp>
      <p:sp>
        <p:nvSpPr>
          <p:cNvPr id="11" name="USR_Name"/>
          <p:cNvSpPr>
            <a:spLocks noGrp="1"/>
          </p:cNvSpPr>
          <p:nvPr>
            <p:ph type="body" sz="quarter" idx="13" hasCustomPrompt="1"/>
          </p:nvPr>
        </p:nvSpPr>
        <p:spPr>
          <a:xfrm>
            <a:off x="3394074" y="1915152"/>
            <a:ext cx="8099423" cy="601488"/>
          </a:xfrm>
        </p:spPr>
        <p:txBody>
          <a:bodyPr anchor="b" anchorCtr="0"/>
          <a:lstStyle>
            <a:lvl1pPr marL="0" indent="0">
              <a:buFontTx/>
              <a:buNone/>
              <a:defRPr sz="2800" b="1"/>
            </a:lvl1pPr>
          </a:lstStyle>
          <a:p>
            <a:pPr lvl="0"/>
            <a:r>
              <a:rPr lang="en-GB"/>
              <a:t>Frigg Harlung-Jensen</a:t>
            </a:r>
          </a:p>
        </p:txBody>
      </p:sp>
      <p:sp>
        <p:nvSpPr>
          <p:cNvPr id="14" name="USR_Title"/>
          <p:cNvSpPr>
            <a:spLocks noGrp="1"/>
          </p:cNvSpPr>
          <p:nvPr>
            <p:ph type="body" sz="quarter" idx="14" hasCustomPrompt="1"/>
          </p:nvPr>
        </p:nvSpPr>
        <p:spPr>
          <a:xfrm>
            <a:off x="3394075" y="2630186"/>
            <a:ext cx="8099421" cy="445700"/>
          </a:xfrm>
        </p:spPr>
        <p:txBody>
          <a:bodyPr/>
          <a:lstStyle>
            <a:lvl1pPr marL="0" indent="0">
              <a:buNone/>
              <a:defRPr sz="2800"/>
            </a:lvl1pPr>
          </a:lstStyle>
          <a:p>
            <a:pPr lvl="0"/>
            <a:r>
              <a:rPr lang="en-GB"/>
              <a:t>Communication Adviser</a:t>
            </a:r>
          </a:p>
        </p:txBody>
      </p:sp>
      <p:sp>
        <p:nvSpPr>
          <p:cNvPr id="16" name="USR_Email"/>
          <p:cNvSpPr>
            <a:spLocks noGrp="1"/>
          </p:cNvSpPr>
          <p:nvPr>
            <p:ph type="body" sz="quarter" idx="15" hasCustomPrompt="1"/>
          </p:nvPr>
        </p:nvSpPr>
        <p:spPr>
          <a:xfrm>
            <a:off x="3394074" y="3166672"/>
            <a:ext cx="8099425" cy="484188"/>
          </a:xfrm>
        </p:spPr>
        <p:txBody>
          <a:bodyPr/>
          <a:lstStyle>
            <a:lvl1pPr marL="0" indent="0">
              <a:buNone/>
              <a:defRPr sz="2800" b="1" baseline="0"/>
            </a:lvl1pPr>
          </a:lstStyle>
          <a:p>
            <a:pPr lvl="0"/>
            <a:r>
              <a:rPr lang="en-GB"/>
              <a:t>f.harlung-jensen@nordicinnovation.org</a:t>
            </a:r>
          </a:p>
        </p:txBody>
      </p:sp>
      <p:sp>
        <p:nvSpPr>
          <p:cNvPr id="17" name="USR_DirectPhone"/>
          <p:cNvSpPr>
            <a:spLocks noGrp="1"/>
          </p:cNvSpPr>
          <p:nvPr>
            <p:ph type="body" sz="quarter" idx="16" hasCustomPrompt="1"/>
          </p:nvPr>
        </p:nvSpPr>
        <p:spPr>
          <a:xfrm>
            <a:off x="3394074" y="3607704"/>
            <a:ext cx="8099425" cy="484188"/>
          </a:xfrm>
        </p:spPr>
        <p:txBody>
          <a:bodyPr/>
          <a:lstStyle>
            <a:lvl1pPr marL="0" indent="0">
              <a:buNone/>
              <a:defRPr sz="2800" b="1" baseline="0"/>
            </a:lvl1pPr>
          </a:lstStyle>
          <a:p>
            <a:pPr lvl="0"/>
            <a:r>
              <a:rPr lang="en-GB"/>
              <a:t>Click to add phone number</a:t>
            </a:r>
          </a:p>
        </p:txBody>
      </p:sp>
      <p:sp>
        <p:nvSpPr>
          <p:cNvPr id="20" name="OFF_companyname"/>
          <p:cNvSpPr>
            <a:spLocks noGrp="1"/>
          </p:cNvSpPr>
          <p:nvPr>
            <p:ph type="body" sz="quarter" idx="18" hasCustomPrompt="1"/>
          </p:nvPr>
        </p:nvSpPr>
        <p:spPr>
          <a:xfrm>
            <a:off x="3394078" y="4426564"/>
            <a:ext cx="8099422" cy="330367"/>
          </a:xfrm>
        </p:spPr>
        <p:txBody>
          <a:bodyPr anchor="b" anchorCtr="0"/>
          <a:lstStyle>
            <a:lvl1pPr marL="0" indent="0">
              <a:buNone/>
              <a:defRPr sz="1800" b="1"/>
            </a:lvl1pPr>
          </a:lstStyle>
          <a:p>
            <a:pPr lvl="0"/>
            <a:r>
              <a:rPr lang="en-GB"/>
              <a:t>Nordic Innovation</a:t>
            </a:r>
          </a:p>
        </p:txBody>
      </p:sp>
      <p:sp>
        <p:nvSpPr>
          <p:cNvPr id="19" name="USR_Address"/>
          <p:cNvSpPr>
            <a:spLocks noGrp="1"/>
          </p:cNvSpPr>
          <p:nvPr>
            <p:ph type="body" sz="quarter" idx="17" hasCustomPrompt="1"/>
          </p:nvPr>
        </p:nvSpPr>
        <p:spPr>
          <a:xfrm>
            <a:off x="3394074" y="4757888"/>
            <a:ext cx="8099422" cy="330367"/>
          </a:xfrm>
        </p:spPr>
        <p:txBody>
          <a:bodyPr anchor="t" anchorCtr="0"/>
          <a:lstStyle>
            <a:lvl1pPr marL="0" indent="0">
              <a:buNone/>
              <a:defRPr sz="1800"/>
            </a:lvl1pPr>
          </a:lstStyle>
          <a:p>
            <a:pPr lvl="0"/>
            <a:r>
              <a:rPr lang="en-GB"/>
              <a:t>Click to add address</a:t>
            </a:r>
          </a:p>
        </p:txBody>
      </p:sp>
      <p:sp>
        <p:nvSpPr>
          <p:cNvPr id="13"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324542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Endslide">
    <p:spTree>
      <p:nvGrpSpPr>
        <p:cNvPr id="1" name=""/>
        <p:cNvGrpSpPr/>
        <p:nvPr/>
      </p:nvGrpSpPr>
      <p:grpSpPr>
        <a:xfrm>
          <a:off x="0" y="0"/>
          <a:ext cx="0" cy="0"/>
          <a:chOff x="0" y="0"/>
          <a:chExt cx="0" cy="0"/>
        </a:xfrm>
      </p:grpSpPr>
      <p:sp>
        <p:nvSpPr>
          <p:cNvPr id="7" name="Rektangel 6"/>
          <p:cNvSpPr/>
          <p:nvPr/>
        </p:nvSpPr>
        <p:spPr>
          <a:xfrm>
            <a:off x="0" y="0"/>
            <a:ext cx="12192000" cy="6858000"/>
          </a:xfrm>
          <a:prstGeom prst="rect">
            <a:avLst/>
          </a:prstGeom>
          <a:solidFill>
            <a:srgbClr val="006EB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12" name="Picture Placeholder 1"/>
          <p:cNvSpPr>
            <a:spLocks noGrp="1"/>
          </p:cNvSpPr>
          <p:nvPr>
            <p:ph type="pic" sz="quarter" idx="13" hasCustomPrompt="1"/>
          </p:nvPr>
        </p:nvSpPr>
        <p:spPr>
          <a:xfrm>
            <a:off x="0" y="0"/>
            <a:ext cx="12192000" cy="6858000"/>
          </a:xfrm>
          <a:noFill/>
        </p:spPr>
        <p:txBody>
          <a:bodyPr tIns="792000" anchor="ctr" anchorCtr="0"/>
          <a:lstStyle>
            <a:lvl1pPr marL="0" indent="0" algn="ctr">
              <a:buNone/>
              <a:tabLst>
                <a:tab pos="1700213" algn="l"/>
              </a:tabLst>
              <a:defRPr sz="2200" baseline="0">
                <a:solidFill>
                  <a:srgbClr val="ADCFF1"/>
                </a:solidFill>
              </a:defRPr>
            </a:lvl1pPr>
          </a:lstStyle>
          <a:p>
            <a:r>
              <a:rPr lang="en-GB"/>
              <a:t>Click here, and insert picture via Images-button in the ribbon</a:t>
            </a:r>
          </a:p>
        </p:txBody>
      </p:sp>
      <p:sp>
        <p:nvSpPr>
          <p:cNvPr id="2" name="LAN_Thanks"/>
          <p:cNvSpPr>
            <a:spLocks noGrp="1"/>
          </p:cNvSpPr>
          <p:nvPr>
            <p:ph type="title" hasCustomPrompt="1"/>
          </p:nvPr>
        </p:nvSpPr>
        <p:spPr>
          <a:xfrm>
            <a:off x="3326400" y="1639401"/>
            <a:ext cx="8167098" cy="1490661"/>
          </a:xfrm>
        </p:spPr>
        <p:txBody>
          <a:bodyPr anchor="t" anchorCtr="0"/>
          <a:lstStyle>
            <a:lvl1pPr>
              <a:defRPr sz="7800">
                <a:solidFill>
                  <a:srgbClr val="ADCFF1"/>
                </a:solidFill>
              </a:defRPr>
            </a:lvl1pPr>
          </a:lstStyle>
          <a:p>
            <a:r>
              <a:rPr lang="en-GB"/>
              <a:t>Thanks.</a:t>
            </a:r>
          </a:p>
        </p:txBody>
      </p:sp>
      <p:sp>
        <p:nvSpPr>
          <p:cNvPr id="8" name="Date Placeholder 7"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9" name="FLD_Footer"/>
          <p:cNvSpPr>
            <a:spLocks noGrp="1"/>
          </p:cNvSpPr>
          <p:nvPr>
            <p:ph type="ftr" sz="quarter" idx="11"/>
          </p:nvPr>
        </p:nvSpPr>
        <p:spPr/>
        <p:txBody>
          <a:bodyPr/>
          <a:lstStyle>
            <a:lvl1pPr>
              <a:defRPr>
                <a:solidFill>
                  <a:srgbClr val="ADCFF1"/>
                </a:solidFill>
              </a:defRPr>
            </a:lvl1pPr>
          </a:lstStyle>
          <a:p>
            <a:endParaRPr lang="en-US"/>
          </a:p>
        </p:txBody>
      </p:sp>
      <p:sp>
        <p:nvSpPr>
          <p:cNvPr id="10" name="Slide Number Placeholder 9"/>
          <p:cNvSpPr>
            <a:spLocks noGrp="1"/>
          </p:cNvSpPr>
          <p:nvPr>
            <p:ph type="sldNum" sz="quarter" idx="12"/>
          </p:nvPr>
        </p:nvSpPr>
        <p:spPr/>
        <p:txBody>
          <a:bodyPr/>
          <a:lstStyle>
            <a:lvl1pPr>
              <a:defRPr>
                <a:solidFill>
                  <a:srgbClr val="ADCFF1"/>
                </a:solidFill>
              </a:defRPr>
            </a:lvl1pPr>
          </a:lstStyle>
          <a:p>
            <a:fld id="{5D40F9B5-9525-42D0-BC1D-59A04CCCB0D4}" type="slidenum">
              <a:rPr lang="en-US" smtClean="0"/>
              <a:t>‹#›</a:t>
            </a:fld>
            <a:endParaRPr lang="en-US"/>
          </a:p>
        </p:txBody>
      </p:sp>
      <p:sp>
        <p:nvSpPr>
          <p:cNvPr id="13"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ADCFF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829479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8715836E-1E31-4EEB-9A21-BAE7B48BBD68}"/>
              </a:ext>
            </a:extLst>
          </p:cNvPr>
          <p:cNvGraphicFramePr>
            <a:graphicFrameLocks noChangeAspect="1"/>
          </p:cNvGraphicFramePr>
          <p:nvPr>
            <p:custDataLst>
              <p:tags r:id="rId2"/>
            </p:custDataLst>
            <p:extLst>
              <p:ext uri="{D42A27DB-BD31-4B8C-83A1-F6EECF244321}">
                <p14:modId xmlns:p14="http://schemas.microsoft.com/office/powerpoint/2010/main" val="26285828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1" name="think-cell Slide" r:id="rId5" imgW="475" imgH="476" progId="TCLayout.ActiveDocument.1">
                  <p:embed/>
                </p:oleObj>
              </mc:Choice>
              <mc:Fallback>
                <p:oleObj name="think-cell Slide" r:id="rId5" imgW="475" imgH="476" progId="TCLayout.ActiveDocument.1">
                  <p:embed/>
                  <p:pic>
                    <p:nvPicPr>
                      <p:cNvPr id="7" name="Object 6" hidden="1">
                        <a:extLst>
                          <a:ext uri="{FF2B5EF4-FFF2-40B4-BE49-F238E27FC236}">
                            <a16:creationId xmlns:a16="http://schemas.microsoft.com/office/drawing/2014/main" id="{8715836E-1E31-4EEB-9A21-BAE7B48BBD68}"/>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74FED3EF-0854-48BF-AFDD-7C0E61068AC8}"/>
              </a:ext>
            </a:extLst>
          </p:cNvPr>
          <p:cNvSpPr/>
          <p:nvPr>
            <p:custDataLst>
              <p:tags r:id="rId3"/>
            </p:custDataLst>
          </p:nvPr>
        </p:nvSpPr>
        <p:spPr>
          <a:xfrm>
            <a:off x="0" y="0"/>
            <a:ext cx="158750" cy="15875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2800" b="1" i="0" baseline="0" err="1">
              <a:latin typeface="Corbel" panose="020B0503020204020204" pitchFamily="34" charset="0"/>
              <a:ea typeface="+mj-ea"/>
              <a:cs typeface="+mj-cs"/>
              <a:sym typeface="Corbel" panose="020B0503020204020204" pitchFamily="34" charset="0"/>
            </a:endParaRPr>
          </a:p>
        </p:txBody>
      </p:sp>
      <p:sp>
        <p:nvSpPr>
          <p:cNvPr id="2" name="Title 1"/>
          <p:cNvSpPr>
            <a:spLocks noGrp="1"/>
          </p:cNvSpPr>
          <p:nvPr>
            <p:ph type="title" hasCustomPrompt="1"/>
          </p:nvPr>
        </p:nvSpPr>
        <p:spPr/>
        <p:txBody>
          <a:bodyPr/>
          <a:lstStyle>
            <a:lvl1pPr>
              <a:defRPr sz="2800"/>
            </a:lvl1pPr>
          </a:lstStyle>
          <a:p>
            <a:r>
              <a:rPr lang="en-GB"/>
              <a:t>Click to add title in max 2 lines</a:t>
            </a:r>
          </a:p>
        </p:txBody>
      </p:sp>
      <p:sp>
        <p:nvSpPr>
          <p:cNvPr id="3" name="Date Placeholder 2"/>
          <p:cNvSpPr>
            <a:spLocks noGrp="1"/>
          </p:cNvSpPr>
          <p:nvPr>
            <p:ph type="dt" sz="half" idx="10"/>
          </p:nvPr>
        </p:nvSpPr>
        <p:spPr>
          <a:xfrm>
            <a:off x="9137721" y="6964656"/>
            <a:ext cx="2355779" cy="176724"/>
          </a:xfrm>
        </p:spPr>
        <p:txBody>
          <a:bodyPr/>
          <a:lstStyle>
            <a:lvl1pPr>
              <a:defRPr sz="100">
                <a:solidFill>
                  <a:schemeClr val="bg1"/>
                </a:solidFill>
              </a:defRPr>
            </a:lvl1pPr>
          </a:lstStyle>
          <a:p>
            <a:fld id="{DAA57622-4752-4FFE-A4C2-1C9BCA352629}" type="datetimeFigureOut">
              <a:rPr lang="en-US" smtClean="0"/>
              <a:t>10/23/2020</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0F9B5-9525-42D0-BC1D-59A04CCCB0D4}" type="slidenum">
              <a:rPr lang="en-US" smtClean="0"/>
              <a:t>‹#›</a:t>
            </a:fld>
            <a:endParaRPr lang="en-US"/>
          </a:p>
        </p:txBody>
      </p:sp>
    </p:spTree>
    <p:extLst>
      <p:ext uri="{BB962C8B-B14F-4D97-AF65-F5344CB8AC3E}">
        <p14:creationId xmlns:p14="http://schemas.microsoft.com/office/powerpoint/2010/main" val="21178633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1_Title, Subtitle and Content">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559908134"/>
              </p:ext>
            </p:extLst>
          </p:nvPr>
        </p:nvGraphicFramePr>
        <p:xfrm>
          <a:off x="2118" y="2118"/>
          <a:ext cx="2116" cy="2116"/>
        </p:xfrm>
        <a:graphic>
          <a:graphicData uri="http://schemas.openxmlformats.org/presentationml/2006/ole">
            <mc:AlternateContent xmlns:mc="http://schemas.openxmlformats.org/markup-compatibility/2006">
              <mc:Choice xmlns:v="urn:schemas-microsoft-com:vml" Requires="v">
                <p:oleObj spid="_x0000_s3075" name="think-cell Slide" r:id="rId5" imgW="493" imgH="493" progId="TCLayout.ActiveDocument.1">
                  <p:embed/>
                </p:oleObj>
              </mc:Choice>
              <mc:Fallback>
                <p:oleObj name="think-cell Slide" r:id="rId5" imgW="493" imgH="493" progId="TCLayout.ActiveDocument.1">
                  <p:embed/>
                  <p:pic>
                    <p:nvPicPr>
                      <p:cNvPr id="2" name="Object 1" hidden="1"/>
                      <p:cNvPicPr/>
                      <p:nvPr/>
                    </p:nvPicPr>
                    <p:blipFill>
                      <a:blip r:embed="rId6"/>
                      <a:stretch>
                        <a:fillRect/>
                      </a:stretch>
                    </p:blipFill>
                    <p:spPr>
                      <a:xfrm>
                        <a:off x="2118" y="2118"/>
                        <a:ext cx="2116" cy="2116"/>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6E2C5925-7CA1-47E0-A4B1-700F899FDA13}"/>
              </a:ext>
            </a:extLst>
          </p:cNvPr>
          <p:cNvSpPr/>
          <p:nvPr>
            <p:custDataLst>
              <p:tags r:id="rId3"/>
            </p:custDataLst>
          </p:nvPr>
        </p:nvSpPr>
        <p:spPr>
          <a:xfrm>
            <a:off x="0" y="0"/>
            <a:ext cx="158750" cy="15875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80000"/>
              </a:lnSpc>
              <a:spcBef>
                <a:spcPct val="0"/>
              </a:spcBef>
              <a:spcAft>
                <a:spcPct val="0"/>
              </a:spcAft>
            </a:pPr>
            <a:endParaRPr lang="en-US" sz="2800" b="1" i="0" baseline="0">
              <a:latin typeface="Corbel" panose="020B0503020204020204" pitchFamily="34" charset="0"/>
              <a:ea typeface="+mj-ea"/>
              <a:cs typeface="+mj-cs"/>
              <a:sym typeface="Corbel" panose="020B0503020204020204" pitchFamily="34" charset="0"/>
            </a:endParaRPr>
          </a:p>
        </p:txBody>
      </p:sp>
      <p:sp>
        <p:nvSpPr>
          <p:cNvPr id="6" name="Slide Number Placeholder 5"/>
          <p:cNvSpPr>
            <a:spLocks noGrp="1"/>
          </p:cNvSpPr>
          <p:nvPr>
            <p:ph type="sldNum" sz="quarter" idx="12"/>
          </p:nvPr>
        </p:nvSpPr>
        <p:spPr/>
        <p:txBody>
          <a:bodyPr/>
          <a:lstStyle/>
          <a:p>
            <a:fld id="{5D40F9B5-9525-42D0-BC1D-59A04CCCB0D4}" type="slidenum">
              <a:rPr lang="en-US" smtClean="0"/>
              <a:t>‹#›</a:t>
            </a:fld>
            <a:endParaRPr lang="en-US"/>
          </a:p>
        </p:txBody>
      </p:sp>
      <p:sp>
        <p:nvSpPr>
          <p:cNvPr id="8" name="Text Placeholder 2"/>
          <p:cNvSpPr>
            <a:spLocks noGrp="1"/>
          </p:cNvSpPr>
          <p:nvPr>
            <p:ph type="body" sz="quarter" idx="14" hasCustomPrompt="1"/>
          </p:nvPr>
        </p:nvSpPr>
        <p:spPr>
          <a:xfrm>
            <a:off x="656762" y="1174643"/>
            <a:ext cx="10843690" cy="262467"/>
          </a:xfrm>
        </p:spPr>
        <p:txBody>
          <a:bodyPr/>
          <a:lstStyle>
            <a:lvl1pPr marL="0" indent="0">
              <a:lnSpc>
                <a:spcPct val="80000"/>
              </a:lnSpc>
              <a:spcBef>
                <a:spcPts val="0"/>
              </a:spcBef>
              <a:buNone/>
              <a:defRPr sz="2200" cap="none" spc="-200" baseline="0">
                <a:solidFill>
                  <a:schemeClr val="accent2"/>
                </a:solidFill>
                <a:latin typeface="+mj-lt"/>
              </a:defRPr>
            </a:lvl1pPr>
          </a:lstStyle>
          <a:p>
            <a:pPr lvl="0"/>
            <a:r>
              <a:rPr lang="en-US"/>
              <a:t>Click to edit master text styles</a:t>
            </a:r>
          </a:p>
        </p:txBody>
      </p:sp>
      <p:sp>
        <p:nvSpPr>
          <p:cNvPr id="10" name="Title 3"/>
          <p:cNvSpPr>
            <a:spLocks noGrp="1"/>
          </p:cNvSpPr>
          <p:nvPr>
            <p:ph type="title"/>
          </p:nvPr>
        </p:nvSpPr>
        <p:spPr>
          <a:xfrm>
            <a:off x="656567" y="332076"/>
            <a:ext cx="10836931" cy="776139"/>
          </a:xfrm>
        </p:spPr>
        <p:txBody>
          <a:bodyPr/>
          <a:lstStyle>
            <a:lvl1pPr>
              <a:defRPr sz="2800"/>
            </a:lvl1pPr>
          </a:lstStyle>
          <a:p>
            <a:r>
              <a:rPr lang="en-US"/>
              <a:t>Click to edit Master title style</a:t>
            </a:r>
          </a:p>
        </p:txBody>
      </p:sp>
    </p:spTree>
    <p:extLst>
      <p:ext uri="{BB962C8B-B14F-4D97-AF65-F5344CB8AC3E}">
        <p14:creationId xmlns:p14="http://schemas.microsoft.com/office/powerpoint/2010/main" val="1091518627"/>
      </p:ext>
    </p:extLst>
  </p:cSld>
  <p:clrMapOvr>
    <a:masterClrMapping/>
  </p:clrMapOvr>
  <mc:AlternateContent xmlns:mc="http://schemas.openxmlformats.org/markup-compatibility/2006" xmlns:p14="http://schemas.microsoft.com/office/powerpoint/2010/main">
    <mc:Choice Requires="p14">
      <p:transition p14:dur="10" advTm="30000"/>
    </mc:Choice>
    <mc:Fallback xmlns="">
      <p:transition advTm="3000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3" name="FLD_Footer"/>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40F9B5-9525-42D0-BC1D-59A04CCCB0D4}" type="slidenum">
              <a:rPr lang="en-US" smtClean="0"/>
              <a:t>‹#›</a:t>
            </a:fld>
            <a:endParaRPr lang="en-US"/>
          </a:p>
        </p:txBody>
      </p:sp>
    </p:spTree>
    <p:extLst>
      <p:ext uri="{BB962C8B-B14F-4D97-AF65-F5344CB8AC3E}">
        <p14:creationId xmlns:p14="http://schemas.microsoft.com/office/powerpoint/2010/main" val="34817668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Title, Subtitle and Content">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836299348"/>
              </p:ext>
            </p:extLst>
          </p:nvPr>
        </p:nvGraphicFramePr>
        <p:xfrm>
          <a:off x="2118" y="2118"/>
          <a:ext cx="2116" cy="2116"/>
        </p:xfrm>
        <a:graphic>
          <a:graphicData uri="http://schemas.openxmlformats.org/presentationml/2006/ole">
            <mc:AlternateContent xmlns:mc="http://schemas.openxmlformats.org/markup-compatibility/2006">
              <mc:Choice xmlns:v="urn:schemas-microsoft-com:vml" Requires="v">
                <p:oleObj spid="_x0000_s4099" name="think-cell Slide" r:id="rId5" imgW="493" imgH="493" progId="TCLayout.ActiveDocument.1">
                  <p:embed/>
                </p:oleObj>
              </mc:Choice>
              <mc:Fallback>
                <p:oleObj name="think-cell Slide" r:id="rId5" imgW="493" imgH="493" progId="TCLayout.ActiveDocument.1">
                  <p:embed/>
                  <p:pic>
                    <p:nvPicPr>
                      <p:cNvPr id="2" name="Object 1" hidden="1"/>
                      <p:cNvPicPr/>
                      <p:nvPr/>
                    </p:nvPicPr>
                    <p:blipFill>
                      <a:blip r:embed="rId6"/>
                      <a:stretch>
                        <a:fillRect/>
                      </a:stretch>
                    </p:blipFill>
                    <p:spPr>
                      <a:xfrm>
                        <a:off x="2118" y="2118"/>
                        <a:ext cx="2116" cy="2116"/>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6E2C5925-7CA1-47E0-A4B1-700F899FDA13}"/>
              </a:ext>
            </a:extLst>
          </p:cNvPr>
          <p:cNvSpPr/>
          <p:nvPr>
            <p:custDataLst>
              <p:tags r:id="rId3"/>
            </p:custDataLst>
          </p:nvPr>
        </p:nvSpPr>
        <p:spPr>
          <a:xfrm>
            <a:off x="0" y="0"/>
            <a:ext cx="158750" cy="15875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80000"/>
              </a:lnSpc>
              <a:spcBef>
                <a:spcPct val="0"/>
              </a:spcBef>
              <a:spcAft>
                <a:spcPct val="0"/>
              </a:spcAft>
            </a:pPr>
            <a:endParaRPr lang="en-US" sz="2800" b="1" i="0" baseline="0">
              <a:latin typeface="Corbel" panose="020B0503020204020204" pitchFamily="34" charset="0"/>
              <a:ea typeface="+mj-ea"/>
              <a:cs typeface="+mj-cs"/>
              <a:sym typeface="Corbel" panose="020B0503020204020204" pitchFamily="34" charset="0"/>
            </a:endParaRPr>
          </a:p>
        </p:txBody>
      </p:sp>
      <p:sp>
        <p:nvSpPr>
          <p:cNvPr id="6" name="Slide Number Placeholder 5"/>
          <p:cNvSpPr>
            <a:spLocks noGrp="1"/>
          </p:cNvSpPr>
          <p:nvPr>
            <p:ph type="sldNum" sz="quarter" idx="12"/>
          </p:nvPr>
        </p:nvSpPr>
        <p:spPr/>
        <p:txBody>
          <a:bodyPr/>
          <a:lstStyle/>
          <a:p>
            <a:fld id="{5D40F9B5-9525-42D0-BC1D-59A04CCCB0D4}" type="slidenum">
              <a:rPr lang="en-US" smtClean="0"/>
              <a:t>‹#›</a:t>
            </a:fld>
            <a:endParaRPr lang="en-US"/>
          </a:p>
        </p:txBody>
      </p:sp>
      <p:sp>
        <p:nvSpPr>
          <p:cNvPr id="7" name="Text Placeholder 6"/>
          <p:cNvSpPr>
            <a:spLocks noGrp="1"/>
          </p:cNvSpPr>
          <p:nvPr>
            <p:ph type="body" sz="quarter" idx="13"/>
          </p:nvPr>
        </p:nvSpPr>
        <p:spPr>
          <a:xfrm>
            <a:off x="345017" y="1769805"/>
            <a:ext cx="11498552" cy="4269659"/>
          </a:xfrm>
        </p:spPr>
        <p:txBody>
          <a:bodyPr vert="horz" lIns="0" tIns="0" rIns="0" bIns="0" rtlCol="0">
            <a:noAutofit/>
          </a:bodyPr>
          <a:lstStyle>
            <a:lvl1pPr>
              <a:defRPr lang="en-US" dirty="0" smtClean="0"/>
            </a:lvl1pPr>
            <a:lvl2pPr marL="10584" indent="0">
              <a:tabLst/>
              <a:defRPr lang="en-US" dirty="0" smtClean="0"/>
            </a:lvl2pPr>
            <a:lvl3pPr marL="205312" indent="-205312">
              <a:tabLst/>
              <a:defRPr lang="en-US" b="0" dirty="0" smtClean="0"/>
            </a:lvl3pPr>
            <a:lvl4pPr>
              <a:defRPr lang="en-US" dirty="0" smtClean="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2"/>
          <p:cNvSpPr>
            <a:spLocks noGrp="1"/>
          </p:cNvSpPr>
          <p:nvPr>
            <p:ph type="body" sz="quarter" idx="14" hasCustomPrompt="1"/>
          </p:nvPr>
        </p:nvSpPr>
        <p:spPr>
          <a:xfrm>
            <a:off x="345017" y="1174643"/>
            <a:ext cx="11498552" cy="262467"/>
          </a:xfrm>
        </p:spPr>
        <p:txBody>
          <a:bodyPr/>
          <a:lstStyle>
            <a:lvl1pPr>
              <a:lnSpc>
                <a:spcPct val="80000"/>
              </a:lnSpc>
              <a:spcBef>
                <a:spcPts val="0"/>
              </a:spcBef>
              <a:defRPr sz="2133" cap="none" spc="-200" baseline="0">
                <a:solidFill>
                  <a:schemeClr val="tx1"/>
                </a:solidFill>
                <a:latin typeface="+mj-lt"/>
              </a:defRPr>
            </a:lvl1pPr>
          </a:lstStyle>
          <a:p>
            <a:pPr lvl="0"/>
            <a:r>
              <a:rPr lang="en-US"/>
              <a:t>Click to edit master text styles</a:t>
            </a:r>
          </a:p>
        </p:txBody>
      </p:sp>
      <p:sp>
        <p:nvSpPr>
          <p:cNvPr id="10" name="Title 3"/>
          <p:cNvSpPr>
            <a:spLocks noGrp="1"/>
          </p:cNvSpPr>
          <p:nvPr>
            <p:ph type="title"/>
          </p:nvPr>
        </p:nvSpPr>
        <p:spPr>
          <a:xfrm>
            <a:off x="345018" y="332076"/>
            <a:ext cx="11491383" cy="776139"/>
          </a:xfrm>
        </p:spPr>
        <p:txBody>
          <a:bodyPr/>
          <a:lstStyle>
            <a:lvl1pPr>
              <a:defRPr sz="2800"/>
            </a:lvl1pPr>
          </a:lstStyle>
          <a:p>
            <a:r>
              <a:rPr lang="en-US"/>
              <a:t>Click to edit Master title style</a:t>
            </a:r>
          </a:p>
        </p:txBody>
      </p:sp>
    </p:spTree>
    <p:extLst>
      <p:ext uri="{BB962C8B-B14F-4D97-AF65-F5344CB8AC3E}">
        <p14:creationId xmlns:p14="http://schemas.microsoft.com/office/powerpoint/2010/main" val="2526200418"/>
      </p:ext>
    </p:extLst>
  </p:cSld>
  <p:clrMapOvr>
    <a:masterClrMapping/>
  </p:clrMapOvr>
  <mc:AlternateContent xmlns:mc="http://schemas.openxmlformats.org/markup-compatibility/2006" xmlns:p14="http://schemas.microsoft.com/office/powerpoint/2010/main">
    <mc:Choice Requires="p14">
      <p:transition p14:dur="10" advTm="30000"/>
    </mc:Choice>
    <mc:Fallback xmlns="">
      <p:transition advTm="3000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Perustekstisivu">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BA9BC4DD-436B-4657-A355-8D8F5077E816}"/>
              </a:ext>
            </a:extLst>
          </p:cNvPr>
          <p:cNvGraphicFramePr>
            <a:graphicFrameLocks noChangeAspect="1"/>
          </p:cNvGraphicFramePr>
          <p:nvPr>
            <p:custDataLst>
              <p:tags r:id="rId2"/>
            </p:custDataLst>
            <p:extLst>
              <p:ext uri="{D42A27DB-BD31-4B8C-83A1-F6EECF244321}">
                <p14:modId xmlns:p14="http://schemas.microsoft.com/office/powerpoint/2010/main" val="417257302"/>
              </p:ext>
            </p:extLst>
          </p:nvPr>
        </p:nvGraphicFramePr>
        <p:xfrm>
          <a:off x="2119" y="2119"/>
          <a:ext cx="2117" cy="2117"/>
        </p:xfrm>
        <a:graphic>
          <a:graphicData uri="http://schemas.openxmlformats.org/presentationml/2006/ole">
            <mc:AlternateContent xmlns:mc="http://schemas.openxmlformats.org/markup-compatibility/2006">
              <mc:Choice xmlns:v="urn:schemas-microsoft-com:vml" Requires="v">
                <p:oleObj spid="_x0000_s5123" name="think-cell Slide" r:id="rId5" imgW="493" imgH="493" progId="TCLayout.ActiveDocument.1">
                  <p:embed/>
                </p:oleObj>
              </mc:Choice>
              <mc:Fallback>
                <p:oleObj name="think-cell Slide" r:id="rId5" imgW="493" imgH="493" progId="TCLayout.ActiveDocument.1">
                  <p:embed/>
                  <p:pic>
                    <p:nvPicPr>
                      <p:cNvPr id="4" name="Object 3" hidden="1">
                        <a:extLst>
                          <a:ext uri="{FF2B5EF4-FFF2-40B4-BE49-F238E27FC236}">
                            <a16:creationId xmlns:a16="http://schemas.microsoft.com/office/drawing/2014/main" id="{BA9BC4DD-436B-4657-A355-8D8F5077E816}"/>
                          </a:ext>
                        </a:extLst>
                      </p:cNvPr>
                      <p:cNvPicPr/>
                      <p:nvPr/>
                    </p:nvPicPr>
                    <p:blipFill>
                      <a:blip r:embed="rId6"/>
                      <a:stretch>
                        <a:fillRect/>
                      </a:stretch>
                    </p:blipFill>
                    <p:spPr>
                      <a:xfrm>
                        <a:off x="2119" y="2119"/>
                        <a:ext cx="2117" cy="2117"/>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6BF41907-0B3E-4388-A038-B407F4982061}"/>
              </a:ext>
            </a:extLst>
          </p:cNvPr>
          <p:cNvSpPr/>
          <p:nvPr>
            <p:custDataLst>
              <p:tags r:id="rId3"/>
            </p:custDataLst>
          </p:nvPr>
        </p:nvSpPr>
        <p:spPr>
          <a:xfrm>
            <a:off x="1" y="1"/>
            <a:ext cx="211667" cy="21166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80000"/>
              </a:lnSpc>
              <a:spcBef>
                <a:spcPct val="0"/>
              </a:spcBef>
              <a:spcAft>
                <a:spcPct val="0"/>
              </a:spcAft>
            </a:pPr>
            <a:endParaRPr lang="en-GB" sz="2800" b="1" i="0" baseline="0">
              <a:latin typeface="Corbel" panose="020B0503020204020204" pitchFamily="34" charset="0"/>
              <a:ea typeface="+mj-ea"/>
              <a:cs typeface="+mj-cs"/>
              <a:sym typeface="Corbel" panose="020B0503020204020204" pitchFamily="34" charset="0"/>
            </a:endParaRPr>
          </a:p>
        </p:txBody>
      </p:sp>
      <p:sp>
        <p:nvSpPr>
          <p:cNvPr id="9" name="TextBox 8">
            <a:extLst>
              <a:ext uri="{FF2B5EF4-FFF2-40B4-BE49-F238E27FC236}">
                <a16:creationId xmlns:a16="http://schemas.microsoft.com/office/drawing/2014/main" id="{E7CB7663-EDF1-4826-80F9-662143DD1C33}"/>
              </a:ext>
            </a:extLst>
          </p:cNvPr>
          <p:cNvSpPr txBox="1"/>
          <p:nvPr/>
        </p:nvSpPr>
        <p:spPr>
          <a:xfrm>
            <a:off x="11508528" y="6495752"/>
            <a:ext cx="251672" cy="205121"/>
          </a:xfrm>
          <a:prstGeom prst="rect">
            <a:avLst/>
          </a:prstGeom>
          <a:noFill/>
        </p:spPr>
        <p:txBody>
          <a:bodyPr wrap="none" lIns="0" tIns="0" rIns="0" bIns="0" rtlCol="0" anchor="ctr">
            <a:spAutoFit/>
          </a:bodyPr>
          <a:lstStyle/>
          <a:p>
            <a:pPr algn="r"/>
            <a:fld id="{01292FF4-EA55-4B50-9F5D-F0BE0B49FBE3}" type="slidenum">
              <a:rPr lang="en-GB" sz="1333" b="0" i="0" smtClean="0">
                <a:solidFill>
                  <a:schemeClr val="tx1"/>
                </a:solidFill>
                <a:latin typeface="Georgia" panose="02040502050405020303" pitchFamily="18" charset="0"/>
              </a:rPr>
              <a:pPr algn="r"/>
              <a:t>‹#›</a:t>
            </a:fld>
            <a:endParaRPr lang="en-GB" sz="1333" b="0" i="0">
              <a:solidFill>
                <a:schemeClr val="tx1"/>
              </a:solidFill>
              <a:latin typeface="Georgia" panose="02040502050405020303" pitchFamily="18" charset="0"/>
            </a:endParaRPr>
          </a:p>
        </p:txBody>
      </p:sp>
      <p:sp>
        <p:nvSpPr>
          <p:cNvPr id="3" name="Title 2">
            <a:extLst>
              <a:ext uri="{FF2B5EF4-FFF2-40B4-BE49-F238E27FC236}">
                <a16:creationId xmlns:a16="http://schemas.microsoft.com/office/drawing/2014/main" id="{10305158-4B5F-4E5B-AC9A-FCFA4EE4C0C2}"/>
              </a:ext>
            </a:extLst>
          </p:cNvPr>
          <p:cNvSpPr>
            <a:spLocks noGrp="1"/>
          </p:cNvSpPr>
          <p:nvPr>
            <p:ph type="title" hasCustomPrompt="1"/>
          </p:nvPr>
        </p:nvSpPr>
        <p:spPr/>
        <p:txBody>
          <a:bodyPr/>
          <a:lstStyle>
            <a:lvl1pPr>
              <a:defRPr sz="2800"/>
            </a:lvl1pPr>
          </a:lstStyle>
          <a:p>
            <a:r>
              <a:rPr lang="en-GB"/>
              <a:t>Muokkaa perustyyl. napsautt.</a:t>
            </a:r>
          </a:p>
        </p:txBody>
      </p:sp>
      <p:sp>
        <p:nvSpPr>
          <p:cNvPr id="12" name="Text Placeholder 11">
            <a:extLst>
              <a:ext uri="{FF2B5EF4-FFF2-40B4-BE49-F238E27FC236}">
                <a16:creationId xmlns:a16="http://schemas.microsoft.com/office/drawing/2014/main" id="{E1D4F315-8A72-41C9-AC14-A1C5A5AD474B}"/>
              </a:ext>
            </a:extLst>
          </p:cNvPr>
          <p:cNvSpPr>
            <a:spLocks noGrp="1"/>
          </p:cNvSpPr>
          <p:nvPr>
            <p:ph type="body" sz="quarter" idx="19" hasCustomPrompt="1"/>
          </p:nvPr>
        </p:nvSpPr>
        <p:spPr>
          <a:xfrm>
            <a:off x="431800" y="1509186"/>
            <a:ext cx="11328400" cy="4743693"/>
          </a:xfrm>
          <a:prstGeom prst="rect">
            <a:avLst/>
          </a:prstGeom>
        </p:spPr>
        <p:txBody>
          <a:bodyPr>
            <a:noAutofit/>
          </a:bodyPr>
          <a:lstStyle>
            <a:lvl1pPr marL="239178" marR="0" indent="-239178" algn="l" defTabSz="609585" rtl="0" eaLnBrk="1" fontAlgn="auto" latinLnBrk="0" hangingPunct="1">
              <a:lnSpc>
                <a:spcPct val="90000"/>
              </a:lnSpc>
              <a:spcBef>
                <a:spcPct val="20000"/>
              </a:spcBef>
              <a:spcAft>
                <a:spcPts val="0"/>
              </a:spcAft>
              <a:buClrTx/>
              <a:buSzTx/>
              <a:buFont typeface="Arial" panose="020B0604020202020204" pitchFamily="34" charset="0"/>
              <a:buChar char="•"/>
              <a:tabLst/>
              <a:defRPr sz="1867">
                <a:solidFill>
                  <a:schemeClr val="tx1"/>
                </a:solidFill>
                <a:latin typeface="Georgia" panose="02040502050405020303" pitchFamily="18" charset="0"/>
                <a:cs typeface="Georgia" panose="02040502050405020303" pitchFamily="18" charset="0"/>
              </a:defRPr>
            </a:lvl1pPr>
            <a:lvl2pPr marL="474121" indent="-234945" algn="l">
              <a:lnSpc>
                <a:spcPct val="90000"/>
              </a:lnSpc>
              <a:spcBef>
                <a:spcPts val="800"/>
              </a:spcBef>
              <a:buFont typeface="Arial" panose="020B0604020202020204" pitchFamily="34" charset="0"/>
              <a:buChar char="•"/>
              <a:defRPr sz="1600">
                <a:solidFill>
                  <a:schemeClr val="tx1"/>
                </a:solidFill>
                <a:latin typeface="Georgia" panose="02040502050405020303" pitchFamily="18" charset="0"/>
                <a:cs typeface="Georgia" panose="02040502050405020303" pitchFamily="18" charset="0"/>
              </a:defRPr>
            </a:lvl2pPr>
            <a:lvl3pPr marL="713300" indent="-234945" algn="l" defTabSz="715415">
              <a:lnSpc>
                <a:spcPct val="90000"/>
              </a:lnSpc>
              <a:spcBef>
                <a:spcPts val="800"/>
              </a:spcBef>
              <a:buFont typeface="Arial" panose="020B0604020202020204" pitchFamily="34" charset="0"/>
              <a:buChar char="•"/>
              <a:defRPr sz="1467">
                <a:solidFill>
                  <a:schemeClr val="tx1"/>
                </a:solidFill>
                <a:latin typeface="Georgia" panose="02040502050405020303" pitchFamily="18" charset="0"/>
                <a:cs typeface="Georgia" panose="02040502050405020303" pitchFamily="18" charset="0"/>
              </a:defRPr>
            </a:lvl3pPr>
            <a:lvl4pPr marL="958827" indent="-234945" algn="l">
              <a:lnSpc>
                <a:spcPct val="90000"/>
              </a:lnSpc>
              <a:buFont typeface="Arial" panose="020B0604020202020204" pitchFamily="34" charset="0"/>
              <a:buChar char="•"/>
              <a:defRPr sz="1467">
                <a:solidFill>
                  <a:schemeClr val="tx1"/>
                </a:solidFill>
                <a:latin typeface="Georgia" panose="02040502050405020303" pitchFamily="18" charset="0"/>
                <a:cs typeface="Georgia" panose="02040502050405020303" pitchFamily="18" charset="0"/>
              </a:defRPr>
            </a:lvl4pPr>
            <a:lvl5pPr marL="143996" indent="-380990" algn="l">
              <a:buFont typeface="Arial"/>
              <a:buChar char="•"/>
              <a:defRPr sz="1867">
                <a:solidFill>
                  <a:schemeClr val="tx1"/>
                </a:solidFill>
                <a:latin typeface="Georgia"/>
                <a:cs typeface="Georgia"/>
              </a:defRPr>
            </a:lvl5pPr>
          </a:lstStyle>
          <a:p>
            <a:pPr lvl="0"/>
            <a:r>
              <a:rPr lang="en-GB" noProof="0"/>
              <a:t>Muokkaa tekstin perustyylejä napsauttamalla</a:t>
            </a:r>
          </a:p>
          <a:p>
            <a:pPr lvl="1"/>
            <a:r>
              <a:rPr lang="en-GB" noProof="0"/>
              <a:t>toinen taso</a:t>
            </a:r>
          </a:p>
          <a:p>
            <a:pPr lvl="2"/>
            <a:r>
              <a:rPr lang="en-GB" noProof="0"/>
              <a:t>kolmas taso</a:t>
            </a:r>
          </a:p>
          <a:p>
            <a:pPr lvl="3"/>
            <a:r>
              <a:rPr lang="en-GB" noProof="0"/>
              <a:t>neljäs taso</a:t>
            </a:r>
          </a:p>
        </p:txBody>
      </p:sp>
      <p:sp>
        <p:nvSpPr>
          <p:cNvPr id="14" name="Text Placeholder 2">
            <a:extLst>
              <a:ext uri="{FF2B5EF4-FFF2-40B4-BE49-F238E27FC236}">
                <a16:creationId xmlns:a16="http://schemas.microsoft.com/office/drawing/2014/main" id="{8C7F6141-F4CB-4F09-9880-45DC683A8049}"/>
              </a:ext>
            </a:extLst>
          </p:cNvPr>
          <p:cNvSpPr>
            <a:spLocks noGrp="1"/>
          </p:cNvSpPr>
          <p:nvPr>
            <p:ph type="body" sz="quarter" idx="15" hasCustomPrompt="1"/>
          </p:nvPr>
        </p:nvSpPr>
        <p:spPr>
          <a:xfrm>
            <a:off x="3389008" y="6370732"/>
            <a:ext cx="8028000" cy="192480"/>
          </a:xfrm>
          <a:prstGeom prst="rect">
            <a:avLst/>
          </a:prstGeom>
        </p:spPr>
        <p:txBody>
          <a:bodyPr lIns="0" rIns="0" bIns="0" anchor="b"/>
          <a:lstStyle>
            <a:lvl1pPr marL="0" indent="0">
              <a:lnSpc>
                <a:spcPct val="100000"/>
              </a:lnSpc>
              <a:spcBef>
                <a:spcPts val="0"/>
              </a:spcBef>
              <a:buNone/>
              <a:defRPr sz="933" b="0" baseline="0">
                <a:solidFill>
                  <a:srgbClr val="919191"/>
                </a:solidFill>
              </a:defRPr>
            </a:lvl1pPr>
          </a:lstStyle>
          <a:p>
            <a:pPr lvl="0"/>
            <a:r>
              <a:rPr lang="en-GB"/>
              <a:t>Add footnote</a:t>
            </a:r>
          </a:p>
        </p:txBody>
      </p:sp>
    </p:spTree>
    <p:extLst>
      <p:ext uri="{BB962C8B-B14F-4D97-AF65-F5344CB8AC3E}">
        <p14:creationId xmlns:p14="http://schemas.microsoft.com/office/powerpoint/2010/main" val="2487991600"/>
      </p:ext>
    </p:extLst>
  </p:cSld>
  <p:clrMapOvr>
    <a:masterClrMapping/>
  </p:clrMapOvr>
  <p:extLst>
    <p:ext uri="{DCECCB84-F9BA-43D5-87BE-67443E8EF086}">
      <p15:sldGuideLst xmlns:p15="http://schemas.microsoft.com/office/powerpoint/2012/main">
        <p15:guide id="1" orient="horz" pos="3185">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User guide">
    <p:spTree>
      <p:nvGrpSpPr>
        <p:cNvPr id="1" name=""/>
        <p:cNvGrpSpPr/>
        <p:nvPr/>
      </p:nvGrpSpPr>
      <p:grpSpPr>
        <a:xfrm>
          <a:off x="0" y="0"/>
          <a:ext cx="0" cy="0"/>
          <a:chOff x="0" y="0"/>
          <a:chExt cx="0" cy="0"/>
        </a:xfrm>
      </p:grpSpPr>
      <p:sp>
        <p:nvSpPr>
          <p:cNvPr id="17" name="Title 1"/>
          <p:cNvSpPr txBox="1">
            <a:spLocks/>
          </p:cNvSpPr>
          <p:nvPr/>
        </p:nvSpPr>
        <p:spPr>
          <a:xfrm>
            <a:off x="663759" y="375883"/>
            <a:ext cx="10931524" cy="614589"/>
          </a:xfrm>
          <a:prstGeom prst="rect">
            <a:avLst/>
          </a:prstGeom>
        </p:spPr>
        <p:txBody>
          <a:bodyPr vert="horz" lIns="0" tIns="0" rIns="0" bIns="0" rtlCol="0" anchor="t" anchorCtr="0">
            <a:noAutofit/>
          </a:bodyPr>
          <a:lstStyle>
            <a:lvl1pPr algn="l" defTabSz="685800" rtl="0" eaLnBrk="1" latinLnBrk="0" hangingPunct="1">
              <a:lnSpc>
                <a:spcPct val="90000"/>
              </a:lnSpc>
              <a:spcBef>
                <a:spcPct val="0"/>
              </a:spcBef>
              <a:buNone/>
              <a:defRPr sz="2600" b="1" kern="1200" baseline="0">
                <a:solidFill>
                  <a:schemeClr val="accent1"/>
                </a:solidFill>
                <a:latin typeface="+mj-lt"/>
                <a:ea typeface="+mj-ea"/>
                <a:cs typeface="+mj-cs"/>
              </a:defRPr>
            </a:lvl1pPr>
          </a:lstStyle>
          <a:p>
            <a:r>
              <a:rPr lang="en-GB" sz="2800">
                <a:solidFill>
                  <a:schemeClr val="accent2"/>
                </a:solidFill>
                <a:latin typeface="+mj-lt"/>
                <a:cs typeface="Arial" panose="020B0604020202020204" pitchFamily="34" charset="0"/>
              </a:rPr>
              <a:t>User guide – delete</a:t>
            </a:r>
            <a:r>
              <a:rPr lang="en-GB" sz="2800" baseline="0">
                <a:solidFill>
                  <a:schemeClr val="accent2"/>
                </a:solidFill>
                <a:latin typeface="+mj-lt"/>
                <a:cs typeface="Arial" panose="020B0604020202020204" pitchFamily="34" charset="0"/>
              </a:rPr>
              <a:t> before use</a:t>
            </a:r>
            <a:endParaRPr lang="en-GB" sz="2800">
              <a:solidFill>
                <a:schemeClr val="accent2"/>
              </a:solidFill>
              <a:latin typeface="+mj-lt"/>
              <a:cs typeface="Arial" panose="020B0604020202020204" pitchFamily="34" charset="0"/>
            </a:endParaRPr>
          </a:p>
        </p:txBody>
      </p:sp>
      <p:sp>
        <p:nvSpPr>
          <p:cNvPr id="14" name="AutoShape 4"/>
          <p:cNvSpPr>
            <a:spLocks/>
          </p:cNvSpPr>
          <p:nvPr/>
        </p:nvSpPr>
        <p:spPr bwMode="gray">
          <a:xfrm>
            <a:off x="7456919" y="3114505"/>
            <a:ext cx="2160000" cy="1138773"/>
          </a:xfrm>
          <a:prstGeom prst="rect">
            <a:avLst/>
          </a:prstGeom>
          <a:noFill/>
          <a:ln w="12700" algn="ctr">
            <a:noFill/>
            <a:miter lim="800000"/>
            <a:headEnd/>
            <a:tailEnd/>
          </a:ln>
          <a:effectLst/>
        </p:spPr>
        <p:txBody>
          <a:bodyPr wrap="square" lIns="0" tIns="0" rIns="0" bIns="0">
            <a:spAutoFit/>
          </a:bodyPr>
          <a:lstStyle/>
          <a:p>
            <a:pPr fontAlgn="auto">
              <a:spcBef>
                <a:spcPts val="0"/>
              </a:spcBef>
              <a:spcAft>
                <a:spcPts val="600"/>
              </a:spcAft>
              <a:buFont typeface="+mj-lt"/>
              <a:buNone/>
              <a:defRPr/>
            </a:pPr>
            <a:r>
              <a:rPr lang="en-GB" sz="1000" b="1" noProof="1">
                <a:solidFill>
                  <a:schemeClr val="tx1"/>
                </a:solidFill>
                <a:latin typeface="+mn-lt"/>
                <a:cs typeface="Arial" panose="020B0604020202020204" pitchFamily="34" charset="0"/>
              </a:rPr>
              <a:t>Guides</a:t>
            </a:r>
            <a:endParaRPr lang="en-GB"/>
          </a:p>
          <a:p>
            <a:pPr eaLnBrk="1" fontAlgn="auto" hangingPunct="1">
              <a:spcBef>
                <a:spcPts val="0"/>
              </a:spcBef>
              <a:spcAft>
                <a:spcPts val="240"/>
              </a:spcAft>
              <a:buFont typeface="+mj-lt"/>
              <a:buNone/>
              <a:defRPr/>
            </a:pPr>
            <a:r>
              <a:rPr lang="en-GB" sz="900" noProof="1">
                <a:solidFill>
                  <a:schemeClr val="tx1"/>
                </a:solidFill>
                <a:latin typeface="+mn-lt"/>
                <a:cs typeface="Arial" panose="020B0604020202020204" pitchFamily="34" charset="0"/>
              </a:rPr>
              <a:t>To view drawing guides</a:t>
            </a:r>
            <a:endParaRPr lang="en-GB"/>
          </a:p>
          <a:p>
            <a:pPr eaLnBrk="1" fontAlgn="auto" hangingPunct="1">
              <a:spcBef>
                <a:spcPts val="0"/>
              </a:spcBef>
              <a:spcAft>
                <a:spcPts val="240"/>
              </a:spcAft>
              <a:buFont typeface="+mj-lt"/>
              <a:buNone/>
              <a:defRPr/>
            </a:pPr>
            <a:r>
              <a:rPr lang="en-GB" sz="900" b="1" noProof="1">
                <a:solidFill>
                  <a:schemeClr val="tx1"/>
                </a:solidFill>
                <a:latin typeface="+mn-lt"/>
                <a:cs typeface="Arial" panose="020B0604020202020204" pitchFamily="34" charset="0"/>
              </a:rPr>
              <a:t>1.</a:t>
            </a:r>
            <a:r>
              <a:rPr lang="en-GB" sz="900" noProof="1">
                <a:solidFill>
                  <a:schemeClr val="tx1"/>
                </a:solidFill>
                <a:latin typeface="+mn-lt"/>
                <a:cs typeface="Arial" panose="020B0604020202020204" pitchFamily="34" charset="0"/>
              </a:rPr>
              <a:t> Click the </a:t>
            </a:r>
            <a:r>
              <a:rPr lang="en-GB" sz="900" b="1" noProof="1">
                <a:solidFill>
                  <a:schemeClr val="tx1"/>
                </a:solidFill>
                <a:latin typeface="+mn-lt"/>
                <a:cs typeface="Arial" panose="020B0604020202020204" pitchFamily="34" charset="0"/>
              </a:rPr>
              <a:t>View</a:t>
            </a:r>
            <a:r>
              <a:rPr lang="en-GB" sz="900" noProof="1">
                <a:solidFill>
                  <a:schemeClr val="tx1"/>
                </a:solidFill>
                <a:latin typeface="+mn-lt"/>
                <a:cs typeface="Arial" panose="020B0604020202020204" pitchFamily="34" charset="0"/>
              </a:rPr>
              <a:t> tab, set </a:t>
            </a:r>
            <a:br>
              <a:rPr lang="en-GB" sz="900" noProof="1">
                <a:solidFill>
                  <a:schemeClr val="tx1"/>
                </a:solidFill>
                <a:latin typeface="+mn-lt"/>
                <a:cs typeface="Arial" panose="020B0604020202020204" pitchFamily="34" charset="0"/>
              </a:rPr>
            </a:br>
            <a:r>
              <a:rPr lang="en-GB" sz="900" noProof="1">
                <a:solidFill>
                  <a:schemeClr val="tx1"/>
                </a:solidFill>
                <a:latin typeface="+mn-lt"/>
                <a:cs typeface="Arial" panose="020B0604020202020204" pitchFamily="34" charset="0"/>
              </a:rPr>
              <a:t>tick mark next to </a:t>
            </a:r>
            <a:r>
              <a:rPr lang="en-GB" sz="900" b="1" noProof="1">
                <a:solidFill>
                  <a:schemeClr val="tx1"/>
                </a:solidFill>
                <a:latin typeface="+mn-lt"/>
                <a:cs typeface="Arial" panose="020B0604020202020204" pitchFamily="34" charset="0"/>
              </a:rPr>
              <a:t>Guides</a:t>
            </a:r>
            <a:endParaRPr lang="en-GB"/>
          </a:p>
          <a:p>
            <a:pPr eaLnBrk="1" fontAlgn="auto" hangingPunct="1">
              <a:spcBef>
                <a:spcPts val="0"/>
              </a:spcBef>
              <a:spcAft>
                <a:spcPts val="240"/>
              </a:spcAft>
              <a:buFont typeface="+mj-lt"/>
              <a:buNone/>
              <a:defRPr/>
            </a:pPr>
            <a:endParaRPr lang="en-GB" sz="900" noProof="1">
              <a:solidFill>
                <a:schemeClr val="tx1"/>
              </a:solidFill>
              <a:latin typeface="+mn-lt"/>
              <a:cs typeface="Arial" panose="020B0604020202020204" pitchFamily="34" charset="0"/>
            </a:endParaRPr>
          </a:p>
          <a:p>
            <a:pPr eaLnBrk="1" hangingPunct="1">
              <a:spcBef>
                <a:spcPts val="0"/>
              </a:spcBef>
              <a:spcAft>
                <a:spcPts val="240"/>
              </a:spcAft>
              <a:buFont typeface="+mj-lt"/>
              <a:buNone/>
              <a:defRPr/>
            </a:pPr>
            <a:r>
              <a:rPr lang="en-GB" sz="900" b="1" noProof="1">
                <a:solidFill>
                  <a:schemeClr val="tx1"/>
                </a:solidFill>
                <a:latin typeface="+mn-lt"/>
                <a:cs typeface="Arial" panose="020B0604020202020204" pitchFamily="34" charset="0"/>
              </a:rPr>
              <a:t>Hint: Alt + F9 </a:t>
            </a:r>
            <a:r>
              <a:rPr lang="en-GB" sz="900" b="0" noProof="1">
                <a:solidFill>
                  <a:schemeClr val="tx1"/>
                </a:solidFill>
                <a:latin typeface="+mn-lt"/>
                <a:cs typeface="Arial" panose="020B0604020202020204" pitchFamily="34" charset="0"/>
              </a:rPr>
              <a:t>for quick </a:t>
            </a:r>
            <a:br>
              <a:rPr lang="en-GB" sz="900" b="0" noProof="1">
                <a:solidFill>
                  <a:schemeClr val="tx1"/>
                </a:solidFill>
                <a:latin typeface="+mn-lt"/>
                <a:cs typeface="Arial" panose="020B0604020202020204" pitchFamily="34" charset="0"/>
              </a:rPr>
            </a:br>
            <a:r>
              <a:rPr lang="en-GB" sz="900" b="0" noProof="1">
                <a:solidFill>
                  <a:schemeClr val="tx1"/>
                </a:solidFill>
                <a:latin typeface="+mn-lt"/>
                <a:cs typeface="Arial" panose="020B0604020202020204" pitchFamily="34" charset="0"/>
              </a:rPr>
              <a:t>viewing of guides</a:t>
            </a:r>
            <a:endParaRPr lang="en-GB"/>
          </a:p>
        </p:txBody>
      </p:sp>
      <p:sp>
        <p:nvSpPr>
          <p:cNvPr id="15" name="Text Box 48"/>
          <p:cNvSpPr txBox="1">
            <a:spLocks noChangeArrowheads="1"/>
          </p:cNvSpPr>
          <p:nvPr/>
        </p:nvSpPr>
        <p:spPr bwMode="auto">
          <a:xfrm>
            <a:off x="7456919" y="1409700"/>
            <a:ext cx="2160000" cy="1585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en-GB" sz="1000" b="1" noProof="1">
                <a:solidFill>
                  <a:schemeClr val="tx1"/>
                </a:solidFill>
                <a:latin typeface="+mn-lt"/>
                <a:cs typeface="Arial" panose="020B0604020202020204" pitchFamily="34" charset="0"/>
              </a:rPr>
              <a:t>Change slide number, </a:t>
            </a:r>
            <a:br>
              <a:rPr lang="en-GB" sz="1000" b="1" noProof="1">
                <a:solidFill>
                  <a:schemeClr val="tx1"/>
                </a:solidFill>
                <a:latin typeface="+mn-lt"/>
                <a:cs typeface="Arial" panose="020B0604020202020204" pitchFamily="34" charset="0"/>
              </a:rPr>
            </a:br>
            <a:r>
              <a:rPr lang="en-GB" sz="1000" b="1" noProof="1">
                <a:solidFill>
                  <a:schemeClr val="tx1"/>
                </a:solidFill>
                <a:latin typeface="+mn-lt"/>
                <a:cs typeface="Arial" panose="020B0604020202020204" pitchFamily="34" charset="0"/>
              </a:rPr>
              <a:t>date and footer</a:t>
            </a:r>
            <a:endParaRPr lang="en-GB"/>
          </a:p>
          <a:p>
            <a:pPr marL="0" marR="0" indent="0" algn="l" defTabSz="914400" rtl="0" eaLnBrk="1" fontAlgn="auto" latinLnBrk="0" hangingPunct="1">
              <a:lnSpc>
                <a:spcPct val="100000"/>
              </a:lnSpc>
              <a:spcBef>
                <a:spcPts val="0"/>
              </a:spcBef>
              <a:spcAft>
                <a:spcPts val="600"/>
              </a:spcAft>
              <a:buClrTx/>
              <a:buSzTx/>
              <a:buFontTx/>
              <a:buNone/>
              <a:tabLst/>
              <a:defRPr/>
            </a:pPr>
            <a:r>
              <a:rPr lang="en-GB" sz="900" b="0" kern="1200" noProof="1">
                <a:solidFill>
                  <a:schemeClr val="tx1"/>
                </a:solidFill>
                <a:latin typeface="+mn-lt"/>
                <a:ea typeface="+mn-ea"/>
                <a:cs typeface="Arial" panose="020B0604020202020204" pitchFamily="34" charset="0"/>
              </a:rPr>
              <a:t>Do this at the very end, so you get </a:t>
            </a:r>
            <a:br>
              <a:rPr lang="en-GB" sz="900" b="0" kern="1200" noProof="1">
                <a:solidFill>
                  <a:schemeClr val="tx1"/>
                </a:solidFill>
                <a:latin typeface="+mn-lt"/>
                <a:ea typeface="+mn-ea"/>
                <a:cs typeface="Arial" panose="020B0604020202020204" pitchFamily="34" charset="0"/>
              </a:rPr>
            </a:br>
            <a:r>
              <a:rPr lang="en-GB" sz="900" b="0" kern="1200" noProof="1">
                <a:solidFill>
                  <a:schemeClr val="tx1"/>
                </a:solidFill>
                <a:latin typeface="+mn-lt"/>
                <a:ea typeface="+mn-ea"/>
                <a:cs typeface="Arial" panose="020B0604020202020204" pitchFamily="34" charset="0"/>
              </a:rPr>
              <a:t>all the corrections with you</a:t>
            </a:r>
            <a:endParaRPr lang="en-GB"/>
          </a:p>
          <a:p>
            <a:pPr eaLnBrk="1" hangingPunct="1">
              <a:spcAft>
                <a:spcPts val="600"/>
              </a:spcAft>
              <a:defRPr/>
            </a:pPr>
            <a:r>
              <a:rPr lang="en-GB" altLang="da-DK" sz="900" b="1" noProof="1">
                <a:solidFill>
                  <a:schemeClr val="tx1"/>
                </a:solidFill>
                <a:latin typeface="+mn-lt"/>
                <a:cs typeface="Arial" panose="020B0604020202020204" pitchFamily="34" charset="0"/>
              </a:rPr>
              <a:t>1. </a:t>
            </a:r>
            <a:r>
              <a:rPr lang="en-GB" altLang="da-DK" sz="900" noProof="1">
                <a:solidFill>
                  <a:schemeClr val="tx1"/>
                </a:solidFill>
                <a:latin typeface="+mn-lt"/>
                <a:cs typeface="Arial" panose="020B0604020202020204" pitchFamily="34" charset="0"/>
              </a:rPr>
              <a:t>Click the </a:t>
            </a:r>
            <a:r>
              <a:rPr lang="en-GB" altLang="da-DK" sz="900" b="1" noProof="1">
                <a:solidFill>
                  <a:schemeClr val="tx1"/>
                </a:solidFill>
                <a:latin typeface="+mn-lt"/>
                <a:cs typeface="Arial" panose="020B0604020202020204" pitchFamily="34" charset="0"/>
              </a:rPr>
              <a:t>Insert tab</a:t>
            </a:r>
            <a:endParaRPr lang="en-GB" altLang="da-DK" sz="900" strike="sngStrike" noProof="1">
              <a:solidFill>
                <a:schemeClr val="tx1"/>
              </a:solidFill>
              <a:latin typeface="+mn-lt"/>
              <a:cs typeface="Arial" panose="020B0604020202020204" pitchFamily="34" charset="0"/>
            </a:endParaRPr>
          </a:p>
          <a:p>
            <a:pPr eaLnBrk="1" hangingPunct="1">
              <a:spcAft>
                <a:spcPts val="600"/>
              </a:spcAft>
              <a:defRPr/>
            </a:pPr>
            <a:r>
              <a:rPr lang="en-GB" altLang="da-DK" sz="900" b="1" noProof="1">
                <a:solidFill>
                  <a:schemeClr val="tx1"/>
                </a:solidFill>
                <a:latin typeface="+mn-lt"/>
                <a:cs typeface="Arial" panose="020B0604020202020204" pitchFamily="34" charset="0"/>
              </a:rPr>
              <a:t>2. </a:t>
            </a:r>
            <a:r>
              <a:rPr lang="en-GB" altLang="da-DK" sz="900" b="0" noProof="1">
                <a:solidFill>
                  <a:schemeClr val="tx1"/>
                </a:solidFill>
                <a:latin typeface="+mn-lt"/>
                <a:cs typeface="Arial" panose="020B0604020202020204" pitchFamily="34" charset="0"/>
              </a:rPr>
              <a:t>Clickon</a:t>
            </a:r>
            <a:r>
              <a:rPr lang="en-GB" altLang="da-DK" sz="900" b="1" noProof="1">
                <a:solidFill>
                  <a:schemeClr val="tx1"/>
                </a:solidFill>
                <a:latin typeface="+mn-lt"/>
                <a:cs typeface="Arial" panose="020B0604020202020204" pitchFamily="34" charset="0"/>
              </a:rPr>
              <a:t> Header and Footer </a:t>
            </a:r>
            <a:br>
              <a:rPr lang="en-GB" altLang="da-DK" sz="900" b="1"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(write the desired text)</a:t>
            </a:r>
            <a:endParaRPr lang="en-GB"/>
          </a:p>
          <a:p>
            <a:pPr eaLnBrk="1" hangingPunct="1">
              <a:spcAft>
                <a:spcPts val="600"/>
              </a:spcAft>
              <a:defRPr/>
            </a:pPr>
            <a:r>
              <a:rPr lang="en-GB" sz="900" b="1" noProof="1">
                <a:solidFill>
                  <a:schemeClr val="tx1"/>
                </a:solidFill>
                <a:latin typeface="+mn-lt"/>
                <a:cs typeface="Arial" panose="020B0604020202020204" pitchFamily="34" charset="0"/>
              </a:rPr>
              <a:t>3. </a:t>
            </a:r>
            <a:r>
              <a:rPr lang="en-GB" sz="900" noProof="1">
                <a:solidFill>
                  <a:schemeClr val="tx1"/>
                </a:solidFill>
                <a:latin typeface="+mn-lt"/>
                <a:cs typeface="Arial" panose="020B0604020202020204" pitchFamily="34" charset="0"/>
              </a:rPr>
              <a:t>Click </a:t>
            </a:r>
            <a:r>
              <a:rPr lang="en-GB" sz="900" b="1" noProof="1">
                <a:solidFill>
                  <a:schemeClr val="tx1"/>
                </a:solidFill>
                <a:latin typeface="+mn-lt"/>
                <a:cs typeface="Arial" panose="020B0604020202020204" pitchFamily="34" charset="0"/>
              </a:rPr>
              <a:t>Apply to All</a:t>
            </a:r>
            <a:r>
              <a:rPr lang="en-GB" sz="900" noProof="1">
                <a:solidFill>
                  <a:schemeClr val="tx1"/>
                </a:solidFill>
                <a:latin typeface="+mn-lt"/>
                <a:cs typeface="Arial" panose="020B0604020202020204" pitchFamily="34" charset="0"/>
              </a:rPr>
              <a:t> or </a:t>
            </a:r>
            <a:r>
              <a:rPr lang="en-GB" sz="900" b="1" noProof="1">
                <a:solidFill>
                  <a:schemeClr val="tx1"/>
                </a:solidFill>
                <a:latin typeface="+mn-lt"/>
                <a:cs typeface="Arial" panose="020B0604020202020204" pitchFamily="34" charset="0"/>
              </a:rPr>
              <a:t>Apply </a:t>
            </a:r>
            <a:r>
              <a:rPr lang="en-GB" sz="900" b="0" noProof="1">
                <a:solidFill>
                  <a:schemeClr val="tx1"/>
                </a:solidFill>
                <a:latin typeface="+mn-lt"/>
                <a:cs typeface="Arial" panose="020B0604020202020204" pitchFamily="34" charset="0"/>
              </a:rPr>
              <a:t>if </a:t>
            </a:r>
            <a:br>
              <a:rPr lang="en-GB" sz="900" b="0" noProof="1">
                <a:solidFill>
                  <a:schemeClr val="tx1"/>
                </a:solidFill>
                <a:latin typeface="+mn-lt"/>
                <a:cs typeface="Arial" panose="020B0604020202020204" pitchFamily="34" charset="0"/>
              </a:rPr>
            </a:br>
            <a:r>
              <a:rPr lang="en-GB" sz="900" b="0" noProof="1">
                <a:solidFill>
                  <a:schemeClr val="tx1"/>
                </a:solidFill>
                <a:latin typeface="+mn-lt"/>
                <a:cs typeface="Arial" panose="020B0604020202020204" pitchFamily="34" charset="0"/>
              </a:rPr>
              <a:t>only used on one slide</a:t>
            </a:r>
            <a:endParaRPr lang="en-GB"/>
          </a:p>
        </p:txBody>
      </p:sp>
      <p:sp>
        <p:nvSpPr>
          <p:cNvPr id="18" name="AutoShape 4"/>
          <p:cNvSpPr>
            <a:spLocks/>
          </p:cNvSpPr>
          <p:nvPr/>
        </p:nvSpPr>
        <p:spPr bwMode="gray">
          <a:xfrm>
            <a:off x="4359622" y="1409700"/>
            <a:ext cx="2160000" cy="784830"/>
          </a:xfrm>
          <a:prstGeom prst="rect">
            <a:avLst/>
          </a:prstGeom>
          <a:noFill/>
          <a:ln w="12700" algn="ctr">
            <a:noFill/>
            <a:miter lim="800000"/>
            <a:headEnd/>
            <a:tailEnd/>
          </a:ln>
          <a:effectLst/>
        </p:spPr>
        <p:txBody>
          <a:bodyPr wrap="square" lIns="0" tIns="0" rIns="0" bIns="0">
            <a:spAutoFit/>
          </a:bodyPr>
          <a:lstStyle/>
          <a:p>
            <a:pPr fontAlgn="auto">
              <a:spcBef>
                <a:spcPts val="0"/>
              </a:spcBef>
              <a:spcAft>
                <a:spcPts val="600"/>
              </a:spcAft>
              <a:buFont typeface="+mj-lt"/>
              <a:buNone/>
              <a:defRPr/>
            </a:pPr>
            <a:r>
              <a:rPr lang="en-GB" sz="1000" b="1" noProof="1">
                <a:solidFill>
                  <a:schemeClr val="tx1"/>
                </a:solidFill>
                <a:latin typeface="+mn-lt"/>
                <a:cs typeface="Arial" panose="020B0604020202020204" pitchFamily="34" charset="0"/>
              </a:rPr>
              <a:t>Insert picture</a:t>
            </a:r>
            <a:endParaRPr lang="en-GB"/>
          </a:p>
          <a:p>
            <a:pPr eaLnBrk="1" fontAlgn="auto" hangingPunct="1">
              <a:spcBef>
                <a:spcPts val="0"/>
              </a:spcBef>
              <a:spcAft>
                <a:spcPts val="240"/>
              </a:spcAft>
              <a:buFont typeface="+mj-lt"/>
              <a:buNone/>
              <a:defRPr/>
            </a:pPr>
            <a:r>
              <a:rPr lang="en-GB" sz="900" noProof="1">
                <a:solidFill>
                  <a:schemeClr val="tx1"/>
                </a:solidFill>
                <a:latin typeface="+mn-lt"/>
                <a:cs typeface="Arial" panose="020B0604020202020204" pitchFamily="34" charset="0"/>
              </a:rPr>
              <a:t>On slides with picture placeholder, </a:t>
            </a:r>
            <a:br>
              <a:rPr lang="en-GB" sz="900" noProof="1">
                <a:solidFill>
                  <a:schemeClr val="tx1"/>
                </a:solidFill>
                <a:latin typeface="+mn-lt"/>
                <a:cs typeface="Arial" panose="020B0604020202020204" pitchFamily="34" charset="0"/>
              </a:rPr>
            </a:br>
            <a:r>
              <a:rPr lang="en-GB" sz="900" noProof="1">
                <a:solidFill>
                  <a:schemeClr val="tx1"/>
                </a:solidFill>
                <a:latin typeface="+mn-lt"/>
                <a:cs typeface="Arial" panose="020B0604020202020204" pitchFamily="34" charset="0"/>
              </a:rPr>
              <a:t>click on the pictureplaceholder and</a:t>
            </a:r>
            <a:br>
              <a:rPr lang="en-GB" sz="900" baseline="0" noProof="1">
                <a:solidFill>
                  <a:schemeClr val="tx1"/>
                </a:solidFill>
                <a:latin typeface="+mn-lt"/>
                <a:cs typeface="Arial" panose="020B0604020202020204" pitchFamily="34" charset="0"/>
              </a:rPr>
            </a:br>
            <a:r>
              <a:rPr lang="en-GB" sz="900"/>
              <a:t>insert picture via </a:t>
            </a:r>
            <a:r>
              <a:rPr lang="en-GB" sz="900" b="1"/>
              <a:t>Add Images</a:t>
            </a:r>
            <a:r>
              <a:rPr lang="en-GB" sz="900"/>
              <a:t>-button </a:t>
            </a:r>
            <a:br>
              <a:rPr lang="en-GB" sz="900"/>
            </a:br>
            <a:r>
              <a:rPr lang="en-GB" sz="900"/>
              <a:t>in the </a:t>
            </a:r>
            <a:r>
              <a:rPr lang="en-GB" sz="900" b="1"/>
              <a:t>Nordic Innovation-</a:t>
            </a:r>
            <a:r>
              <a:rPr lang="en-GB" sz="900" baseline="0"/>
              <a:t>TAB</a:t>
            </a:r>
            <a:endParaRPr lang="en-GB" sz="900" b="1" noProof="1">
              <a:solidFill>
                <a:schemeClr val="tx1"/>
              </a:solidFill>
              <a:latin typeface="+mn-lt"/>
              <a:cs typeface="Arial" panose="020B0604020202020204" pitchFamily="34" charset="0"/>
            </a:endParaRPr>
          </a:p>
        </p:txBody>
      </p:sp>
      <p:sp>
        <p:nvSpPr>
          <p:cNvPr id="22" name="TextBox 12"/>
          <p:cNvSpPr txBox="1">
            <a:spLocks noChangeArrowheads="1"/>
          </p:cNvSpPr>
          <p:nvPr/>
        </p:nvSpPr>
        <p:spPr bwMode="auto">
          <a:xfrm>
            <a:off x="4359622" y="2220228"/>
            <a:ext cx="2160000"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l" eaLnBrk="1" hangingPunct="1">
              <a:spcBef>
                <a:spcPts val="0"/>
              </a:spcBef>
              <a:spcAft>
                <a:spcPts val="600"/>
              </a:spcAft>
              <a:buFontTx/>
              <a:buNone/>
              <a:defRPr/>
            </a:pPr>
            <a:endParaRPr lang="en-GB" sz="1000" b="1" noProof="1">
              <a:solidFill>
                <a:schemeClr val="tx1"/>
              </a:solidFill>
              <a:latin typeface="+mn-lt"/>
              <a:cs typeface="Arial" panose="020B0604020202020204" pitchFamily="34" charset="0"/>
            </a:endParaRPr>
          </a:p>
          <a:p>
            <a:pPr algn="l" eaLnBrk="1" hangingPunct="1">
              <a:spcBef>
                <a:spcPts val="0"/>
              </a:spcBef>
              <a:spcAft>
                <a:spcPts val="600"/>
              </a:spcAft>
              <a:buFontTx/>
              <a:buNone/>
              <a:defRPr/>
            </a:pPr>
            <a:r>
              <a:rPr lang="en-GB" sz="1000" b="1" noProof="1">
                <a:solidFill>
                  <a:schemeClr val="tx1"/>
                </a:solidFill>
                <a:latin typeface="+mn-lt"/>
                <a:cs typeface="Arial" panose="020B0604020202020204" pitchFamily="34" charset="0"/>
              </a:rPr>
              <a:t>Change</a:t>
            </a:r>
            <a:r>
              <a:rPr lang="en-GB" sz="1000" b="1" baseline="0" noProof="1">
                <a:solidFill>
                  <a:schemeClr val="tx1"/>
                </a:solidFill>
                <a:latin typeface="+mn-lt"/>
                <a:cs typeface="Arial" panose="020B0604020202020204" pitchFamily="34" charset="0"/>
              </a:rPr>
              <a:t> picture</a:t>
            </a:r>
            <a:endParaRPr lang="en-GB" sz="1000" b="1" noProof="1">
              <a:solidFill>
                <a:schemeClr val="tx1"/>
              </a:solidFill>
              <a:latin typeface="+mn-lt"/>
              <a:cs typeface="Arial" panose="020B0604020202020204" pitchFamily="34" charset="0"/>
            </a:endParaRPr>
          </a:p>
          <a:p>
            <a:pPr algn="l" eaLnBrk="1" hangingPunct="1">
              <a:spcBef>
                <a:spcPts val="0"/>
              </a:spcBef>
              <a:spcAft>
                <a:spcPts val="600"/>
              </a:spcAft>
              <a:buFontTx/>
              <a:buNone/>
              <a:defRPr/>
            </a:pPr>
            <a:r>
              <a:rPr lang="en-GB" sz="900" b="1" noProof="1">
                <a:solidFill>
                  <a:schemeClr val="tx1"/>
                </a:solidFill>
                <a:latin typeface="+mn-lt"/>
                <a:cs typeface="Arial" panose="020B0604020202020204" pitchFamily="34" charset="0"/>
              </a:rPr>
              <a:t>1. </a:t>
            </a:r>
            <a:r>
              <a:rPr lang="en-GB" sz="900" b="0" noProof="1">
                <a:solidFill>
                  <a:schemeClr val="tx1"/>
                </a:solidFill>
                <a:latin typeface="+mn-lt"/>
                <a:cs typeface="Arial" panose="020B0604020202020204" pitchFamily="34" charset="0"/>
              </a:rPr>
              <a:t>Click </a:t>
            </a:r>
            <a:r>
              <a:rPr lang="en-GB" sz="900" b="1"/>
              <a:t>Nordic Innovation</a:t>
            </a:r>
            <a:r>
              <a:rPr lang="en-GB" sz="900" b="0" baseline="0">
                <a:latin typeface="+mn-lt"/>
              </a:rPr>
              <a:t>-TAB </a:t>
            </a:r>
            <a:br>
              <a:rPr lang="en-GB" sz="900" b="0" baseline="0">
                <a:latin typeface="+mn-lt"/>
              </a:rPr>
            </a:br>
            <a:r>
              <a:rPr lang="en-GB" sz="900" b="0" baseline="0">
                <a:latin typeface="+mn-lt"/>
              </a:rPr>
              <a:t>and </a:t>
            </a:r>
            <a:r>
              <a:rPr lang="en-GB" sz="900" b="0" baseline="0" noProof="1">
                <a:solidFill>
                  <a:schemeClr val="tx1"/>
                </a:solidFill>
                <a:latin typeface="+mn-lt"/>
                <a:cs typeface="Arial" panose="020B0604020202020204" pitchFamily="34" charset="0"/>
              </a:rPr>
              <a:t>c</a:t>
            </a:r>
            <a:r>
              <a:rPr lang="en-GB" sz="900" b="0" noProof="1">
                <a:solidFill>
                  <a:schemeClr val="tx1"/>
                </a:solidFill>
                <a:latin typeface="+mn-lt"/>
                <a:cs typeface="Arial" panose="020B0604020202020204" pitchFamily="34" charset="0"/>
              </a:rPr>
              <a:t>lick </a:t>
            </a:r>
            <a:r>
              <a:rPr lang="en-GB" sz="900" b="1" noProof="1">
                <a:solidFill>
                  <a:schemeClr val="tx1"/>
                </a:solidFill>
                <a:latin typeface="+mn-lt"/>
                <a:cs typeface="Arial" panose="020B0604020202020204" pitchFamily="34" charset="0"/>
              </a:rPr>
              <a:t>Images Tools</a:t>
            </a:r>
            <a:r>
              <a:rPr lang="en-GB" sz="900" b="0" baseline="0" noProof="1">
                <a:solidFill>
                  <a:schemeClr val="tx1"/>
                </a:solidFill>
                <a:latin typeface="+mn-lt"/>
                <a:cs typeface="Arial" panose="020B0604020202020204" pitchFamily="34" charset="0"/>
              </a:rPr>
              <a:t> drop down </a:t>
            </a:r>
            <a:br>
              <a:rPr lang="en-GB" sz="900" b="0" baseline="0" noProof="1">
                <a:solidFill>
                  <a:schemeClr val="tx1"/>
                </a:solidFill>
                <a:latin typeface="+mn-lt"/>
                <a:cs typeface="Arial" panose="020B0604020202020204" pitchFamily="34" charset="0"/>
              </a:rPr>
            </a:br>
            <a:r>
              <a:rPr lang="en-GB" sz="900" b="0" baseline="0" noProof="1">
                <a:solidFill>
                  <a:schemeClr val="tx1"/>
                </a:solidFill>
                <a:latin typeface="+mn-lt"/>
                <a:cs typeface="Arial" panose="020B0604020202020204" pitchFamily="34" charset="0"/>
              </a:rPr>
              <a:t>button, choose </a:t>
            </a:r>
            <a:r>
              <a:rPr lang="en-GB" sz="900" b="1" baseline="0" noProof="1">
                <a:solidFill>
                  <a:schemeClr val="tx1"/>
                </a:solidFill>
                <a:latin typeface="+mn-lt"/>
                <a:cs typeface="Arial" panose="020B0604020202020204" pitchFamily="34" charset="0"/>
              </a:rPr>
              <a:t>Crop </a:t>
            </a:r>
            <a:r>
              <a:rPr lang="en-GB" sz="900" b="0" noProof="1">
                <a:solidFill>
                  <a:schemeClr val="tx1"/>
                </a:solidFill>
                <a:latin typeface="+mn-lt"/>
                <a:cs typeface="Arial" panose="020B0604020202020204" pitchFamily="34" charset="0"/>
              </a:rPr>
              <a:t>to change</a:t>
            </a:r>
            <a:r>
              <a:rPr lang="en-GB" sz="900" b="0" kern="1200" noProof="1">
                <a:solidFill>
                  <a:schemeClr val="tx1"/>
                </a:solidFill>
                <a:latin typeface="+mn-lt"/>
                <a:ea typeface="+mn-ea"/>
                <a:cs typeface="Arial" panose="020B0604020202020204" pitchFamily="34" charset="0"/>
              </a:rPr>
              <a:t> size</a:t>
            </a:r>
            <a:r>
              <a:rPr lang="en-GB" sz="900" b="0" kern="1200" baseline="0" noProof="1">
                <a:solidFill>
                  <a:schemeClr val="tx1"/>
                </a:solidFill>
                <a:latin typeface="+mn-lt"/>
                <a:ea typeface="+mn-ea"/>
                <a:cs typeface="Arial" panose="020B0604020202020204" pitchFamily="34" charset="0"/>
              </a:rPr>
              <a:t> </a:t>
            </a:r>
            <a:br>
              <a:rPr lang="en-GB" sz="900" b="0" kern="1200" baseline="0" noProof="1">
                <a:solidFill>
                  <a:schemeClr val="tx1"/>
                </a:solidFill>
                <a:latin typeface="+mn-lt"/>
                <a:ea typeface="+mn-ea"/>
                <a:cs typeface="Arial" panose="020B0604020202020204" pitchFamily="34" charset="0"/>
              </a:rPr>
            </a:br>
            <a:r>
              <a:rPr lang="en-GB" sz="900" b="0" kern="1200" baseline="0" noProof="1">
                <a:solidFill>
                  <a:schemeClr val="tx1"/>
                </a:solidFill>
                <a:latin typeface="+mn-lt"/>
                <a:ea typeface="+mn-ea"/>
                <a:cs typeface="Arial" panose="020B0604020202020204" pitchFamily="34" charset="0"/>
              </a:rPr>
              <a:t>or </a:t>
            </a:r>
            <a:r>
              <a:rPr lang="en-GB" sz="900" b="0" strike="noStrike" noProof="1">
                <a:solidFill>
                  <a:schemeClr val="tx1"/>
                </a:solidFill>
                <a:latin typeface="+mn-lt"/>
                <a:cs typeface="Arial" panose="020B0604020202020204" pitchFamily="34" charset="0"/>
              </a:rPr>
              <a:t>focus </a:t>
            </a:r>
            <a:r>
              <a:rPr lang="en-GB" sz="900" b="0" noProof="1">
                <a:solidFill>
                  <a:schemeClr val="tx1"/>
                </a:solidFill>
                <a:latin typeface="+mn-lt"/>
                <a:cs typeface="Arial" panose="020B0604020202020204" pitchFamily="34" charset="0"/>
              </a:rPr>
              <a:t>of the picture</a:t>
            </a:r>
            <a:endParaRPr lang="en-GB" sz="900" b="0" strike="sngStrike" noProof="1">
              <a:solidFill>
                <a:schemeClr val="tx1"/>
              </a:solidFill>
              <a:latin typeface="+mn-lt"/>
              <a:cs typeface="Arial" panose="020B0604020202020204" pitchFamily="34" charset="0"/>
            </a:endParaRPr>
          </a:p>
          <a:p>
            <a:pPr algn="l" eaLnBrk="1" hangingPunct="1">
              <a:spcBef>
                <a:spcPct val="0"/>
              </a:spcBef>
              <a:spcAft>
                <a:spcPts val="600"/>
              </a:spcAft>
              <a:buFontTx/>
              <a:buNone/>
              <a:defRPr/>
            </a:pPr>
            <a:r>
              <a:rPr lang="en-GB" altLang="da-DK" sz="900" b="1" noProof="1">
                <a:solidFill>
                  <a:schemeClr val="tx1"/>
                </a:solidFill>
                <a:latin typeface="+mn-lt"/>
                <a:cs typeface="Arial" panose="020B0604020202020204" pitchFamily="34" charset="0"/>
              </a:rPr>
              <a:t>2. </a:t>
            </a:r>
            <a:r>
              <a:rPr lang="en-GB" altLang="da-DK" sz="900" b="0" noProof="1">
                <a:solidFill>
                  <a:schemeClr val="tx1"/>
                </a:solidFill>
                <a:latin typeface="+mn-lt"/>
                <a:cs typeface="Arial" panose="020B0604020202020204" pitchFamily="34" charset="0"/>
              </a:rPr>
              <a:t>If you want to scale the picture,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hold </a:t>
            </a:r>
            <a:r>
              <a:rPr lang="en-GB" altLang="da-DK" sz="900" b="1" noProof="1">
                <a:solidFill>
                  <a:schemeClr val="tx1"/>
                </a:solidFill>
                <a:latin typeface="+mn-lt"/>
                <a:cs typeface="Arial" panose="020B0604020202020204" pitchFamily="34" charset="0"/>
              </a:rPr>
              <a:t>SHIFT-</a:t>
            </a:r>
            <a:r>
              <a:rPr lang="en-GB" altLang="da-DK" sz="900" b="0" noProof="1">
                <a:solidFill>
                  <a:schemeClr val="tx1"/>
                </a:solidFill>
                <a:latin typeface="+mn-lt"/>
                <a:cs typeface="Arial" panose="020B0604020202020204" pitchFamily="34" charset="0"/>
              </a:rPr>
              <a:t>key down while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dragging the corners of the </a:t>
            </a:r>
            <a:r>
              <a:rPr lang="en-GB" altLang="da-DK" sz="900" b="0" kern="1200" noProof="1">
                <a:solidFill>
                  <a:schemeClr val="tx1"/>
                </a:solidFill>
                <a:latin typeface="+mn-lt"/>
                <a:ea typeface="+mn-ea"/>
                <a:cs typeface="Arial" panose="020B0604020202020204" pitchFamily="34" charset="0"/>
              </a:rPr>
              <a:t>picture</a:t>
            </a:r>
            <a:endParaRPr lang="en-GB"/>
          </a:p>
          <a:p>
            <a:pPr algn="l" eaLnBrk="1" hangingPunct="1">
              <a:spcBef>
                <a:spcPct val="0"/>
              </a:spcBef>
              <a:spcAft>
                <a:spcPts val="600"/>
              </a:spcAft>
              <a:buFontTx/>
              <a:buNone/>
              <a:defRPr/>
            </a:pPr>
            <a:r>
              <a:rPr lang="en-GB" altLang="da-DK" sz="900" b="1" noProof="1">
                <a:solidFill>
                  <a:schemeClr val="tx1"/>
                </a:solidFill>
                <a:latin typeface="+mn-lt"/>
                <a:cs typeface="Arial" panose="020B0604020202020204" pitchFamily="34" charset="0"/>
              </a:rPr>
              <a:t>Hint:</a:t>
            </a:r>
            <a:r>
              <a:rPr lang="en-GB" altLang="da-DK" sz="900" b="0" noProof="1">
                <a:solidFill>
                  <a:schemeClr val="tx1"/>
                </a:solidFill>
                <a:latin typeface="+mn-lt"/>
                <a:cs typeface="Arial" panose="020B0604020202020204" pitchFamily="34" charset="0"/>
              </a:rPr>
              <a:t> If you delete the picture and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insert a new one, the picture may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lie in front of the text or graphic</a:t>
            </a:r>
            <a:r>
              <a:rPr lang="en-GB" altLang="da-DK" sz="900" b="0" strike="noStrike" noProof="1">
                <a:solidFill>
                  <a:schemeClr val="tx1"/>
                </a:solidFill>
                <a:latin typeface="+mn-lt"/>
                <a:cs typeface="Arial" panose="020B0604020202020204" pitchFamily="34" charset="0"/>
              </a:rPr>
              <a:t>,</a:t>
            </a:r>
            <a:br>
              <a:rPr lang="en-GB" altLang="da-DK" sz="900" b="0" noProof="1">
                <a:solidFill>
                  <a:schemeClr val="tx1"/>
                </a:solidFill>
                <a:latin typeface="+mn-lt"/>
                <a:cs typeface="Arial" panose="020B0604020202020204" pitchFamily="34" charset="0"/>
              </a:rPr>
            </a:br>
            <a:r>
              <a:rPr lang="en-GB" altLang="da-DK" sz="900" b="0" strike="noStrike" noProof="1">
                <a:solidFill>
                  <a:schemeClr val="tx1"/>
                </a:solidFill>
                <a:latin typeface="+mn-lt"/>
                <a:cs typeface="Arial" panose="020B0604020202020204" pitchFamily="34" charset="0"/>
              </a:rPr>
              <a:t>if</a:t>
            </a:r>
            <a:r>
              <a:rPr lang="en-GB" altLang="da-DK" sz="900" b="0" noProof="1">
                <a:solidFill>
                  <a:schemeClr val="tx1"/>
                </a:solidFill>
                <a:latin typeface="+mn-lt"/>
                <a:cs typeface="Arial" panose="020B0604020202020204" pitchFamily="34" charset="0"/>
              </a:rPr>
              <a:t> this happens, select the picture,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right-click and choose </a:t>
            </a:r>
            <a:r>
              <a:rPr lang="en-GB" altLang="da-DK" sz="900" b="1" noProof="1">
                <a:solidFill>
                  <a:schemeClr val="tx1"/>
                </a:solidFill>
                <a:latin typeface="+mn-lt"/>
                <a:cs typeface="Arial" panose="020B0604020202020204" pitchFamily="34" charset="0"/>
              </a:rPr>
              <a:t>Send to Back</a:t>
            </a:r>
            <a:endParaRPr lang="en-GB"/>
          </a:p>
          <a:p>
            <a:pPr algn="l" eaLnBrk="1" hangingPunct="1">
              <a:spcBef>
                <a:spcPct val="0"/>
              </a:spcBef>
              <a:spcAft>
                <a:spcPts val="600"/>
              </a:spcAft>
              <a:buFontTx/>
              <a:buNone/>
              <a:defRPr/>
            </a:pPr>
            <a:endParaRPr lang="en-GB" altLang="da-DK" sz="900" b="0" noProof="1">
              <a:solidFill>
                <a:schemeClr val="tx1"/>
              </a:solidFill>
              <a:latin typeface="+mn-lt"/>
              <a:cs typeface="Arial" panose="020B0604020202020204" pitchFamily="34" charset="0"/>
            </a:endParaRPr>
          </a:p>
        </p:txBody>
      </p:sp>
      <p:sp>
        <p:nvSpPr>
          <p:cNvPr id="12" name="Text Box 48"/>
          <p:cNvSpPr txBox="1">
            <a:spLocks noChangeArrowheads="1"/>
          </p:cNvSpPr>
          <p:nvPr/>
        </p:nvSpPr>
        <p:spPr bwMode="auto">
          <a:xfrm>
            <a:off x="693739" y="3277385"/>
            <a:ext cx="2160000" cy="121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en-GB" sz="1000" b="1" noProof="1">
                <a:solidFill>
                  <a:schemeClr val="tx1"/>
                </a:solidFill>
                <a:latin typeface="+mn-lt"/>
                <a:cs typeface="Arial" panose="020B0604020202020204" pitchFamily="34" charset="0"/>
              </a:rPr>
              <a:t>Use layouts</a:t>
            </a:r>
            <a:endParaRPr lang="en-GB"/>
          </a:p>
          <a:p>
            <a:pPr eaLnBrk="1" hangingPunct="1">
              <a:spcAft>
                <a:spcPts val="600"/>
              </a:spcAft>
              <a:defRPr/>
            </a:pPr>
            <a:r>
              <a:rPr lang="en-GB" altLang="da-DK" sz="900" b="1" noProof="1">
                <a:solidFill>
                  <a:schemeClr val="tx1"/>
                </a:solidFill>
                <a:latin typeface="+mn-lt"/>
                <a:cs typeface="Arial" panose="020B0604020202020204" pitchFamily="34" charset="0"/>
              </a:rPr>
              <a:t>1. </a:t>
            </a:r>
            <a:r>
              <a:rPr lang="en-GB" altLang="da-DK" sz="900" noProof="1">
                <a:solidFill>
                  <a:schemeClr val="tx1"/>
                </a:solidFill>
                <a:latin typeface="+mn-lt"/>
                <a:cs typeface="Arial" panose="020B0604020202020204" pitchFamily="34" charset="0"/>
              </a:rPr>
              <a:t>Click the </a:t>
            </a:r>
            <a:r>
              <a:rPr lang="en-GB" altLang="da-DK" sz="900" b="1" noProof="1">
                <a:solidFill>
                  <a:schemeClr val="tx1"/>
                </a:solidFill>
                <a:latin typeface="+mn-lt"/>
                <a:cs typeface="Arial" panose="020B0604020202020204" pitchFamily="34" charset="0"/>
              </a:rPr>
              <a:t>Home tab</a:t>
            </a:r>
            <a:endParaRPr lang="en-GB" altLang="da-DK" sz="900" b="0" strike="sngStrike" noProof="1">
              <a:solidFill>
                <a:schemeClr val="tx1"/>
              </a:solidFill>
              <a:latin typeface="+mn-lt"/>
              <a:cs typeface="Arial" panose="020B0604020202020204" pitchFamily="34" charset="0"/>
            </a:endParaRPr>
          </a:p>
          <a:p>
            <a:pPr eaLnBrk="1" hangingPunct="1">
              <a:spcAft>
                <a:spcPts val="600"/>
              </a:spcAft>
              <a:defRPr/>
            </a:pPr>
            <a:r>
              <a:rPr lang="en-GB" altLang="da-DK" sz="900" b="1" noProof="1">
                <a:solidFill>
                  <a:schemeClr val="tx1"/>
                </a:solidFill>
                <a:latin typeface="+mn-lt"/>
                <a:cs typeface="Arial" panose="020B0604020202020204" pitchFamily="34" charset="0"/>
              </a:rPr>
              <a:t>2.</a:t>
            </a:r>
            <a:r>
              <a:rPr lang="en-GB" altLang="da-DK" sz="900" noProof="1">
                <a:solidFill>
                  <a:schemeClr val="tx1"/>
                </a:solidFill>
                <a:latin typeface="+mn-lt"/>
                <a:cs typeface="Arial" panose="020B0604020202020204" pitchFamily="34" charset="0"/>
              </a:rPr>
              <a:t>Click the </a:t>
            </a:r>
            <a:r>
              <a:rPr lang="en-GB" altLang="da-DK" sz="900" b="1" baseline="0" noProof="1">
                <a:solidFill>
                  <a:schemeClr val="tx1"/>
                </a:solidFill>
                <a:latin typeface="+mn-lt"/>
                <a:cs typeface="Arial" panose="020B0604020202020204" pitchFamily="34" charset="0"/>
              </a:rPr>
              <a:t>New Slide </a:t>
            </a:r>
            <a:r>
              <a:rPr lang="en-GB" altLang="da-DK" sz="900" noProof="1">
                <a:solidFill>
                  <a:schemeClr val="tx1"/>
                </a:solidFill>
                <a:latin typeface="+mn-lt"/>
                <a:cs typeface="Arial" panose="020B0604020202020204" pitchFamily="34" charset="0"/>
              </a:rPr>
              <a:t>menu to insert new slide</a:t>
            </a:r>
            <a:endParaRPr lang="en-GB"/>
          </a:p>
          <a:p>
            <a:pPr eaLnBrk="1" hangingPunct="1">
              <a:spcAft>
                <a:spcPts val="240"/>
              </a:spcAft>
              <a:defRPr/>
            </a:pPr>
            <a:r>
              <a:rPr lang="en-GB" altLang="da-DK" sz="900" b="1" noProof="1">
                <a:solidFill>
                  <a:schemeClr val="tx1"/>
                </a:solidFill>
                <a:latin typeface="+mn-lt"/>
                <a:cs typeface="Arial" panose="020B0604020202020204" pitchFamily="34" charset="0"/>
              </a:rPr>
              <a:t>3. </a:t>
            </a:r>
            <a:r>
              <a:rPr lang="en-GB" altLang="da-DK" sz="900" noProof="1">
                <a:solidFill>
                  <a:schemeClr val="tx1"/>
                </a:solidFill>
                <a:latin typeface="+mn-lt"/>
                <a:cs typeface="Arial" panose="020B0604020202020204" pitchFamily="34" charset="0"/>
              </a:rPr>
              <a:t>Choose </a:t>
            </a:r>
            <a:r>
              <a:rPr lang="en-GB" altLang="da-DK" sz="900" b="1" noProof="1">
                <a:solidFill>
                  <a:schemeClr val="tx1"/>
                </a:solidFill>
                <a:latin typeface="+mn-lt"/>
                <a:cs typeface="Arial" panose="020B0604020202020204" pitchFamily="34" charset="0"/>
              </a:rPr>
              <a:t>Layout</a:t>
            </a:r>
            <a:r>
              <a:rPr lang="en-GB" altLang="da-DK" sz="900" baseline="0" noProof="1">
                <a:solidFill>
                  <a:schemeClr val="tx1"/>
                </a:solidFill>
                <a:latin typeface="+mn-lt"/>
                <a:cs typeface="Arial" panose="020B0604020202020204" pitchFamily="34" charset="0"/>
              </a:rPr>
              <a:t> to change an appropriate layout from the </a:t>
            </a:r>
            <a:br>
              <a:rPr lang="en-GB" altLang="da-DK" sz="900" baseline="0" noProof="1">
                <a:solidFill>
                  <a:schemeClr val="tx1"/>
                </a:solidFill>
                <a:latin typeface="+mn-lt"/>
                <a:cs typeface="Arial" panose="020B0604020202020204" pitchFamily="34" charset="0"/>
              </a:rPr>
            </a:br>
            <a:r>
              <a:rPr lang="en-GB" altLang="da-DK" sz="900" strike="noStrike" baseline="0" noProof="1">
                <a:solidFill>
                  <a:schemeClr val="tx1"/>
                </a:solidFill>
                <a:latin typeface="+mn-lt"/>
                <a:cs typeface="Arial" panose="020B0604020202020204" pitchFamily="34" charset="0"/>
              </a:rPr>
              <a:t>"</a:t>
            </a:r>
            <a:r>
              <a:rPr lang="en-GB" altLang="da-DK" sz="900" baseline="0" noProof="1">
                <a:solidFill>
                  <a:schemeClr val="tx1"/>
                </a:solidFill>
                <a:latin typeface="+mn-lt"/>
                <a:cs typeface="Arial" panose="020B0604020202020204" pitchFamily="34" charset="0"/>
              </a:rPr>
              <a:t>drop down</a:t>
            </a:r>
            <a:r>
              <a:rPr lang="en-GB" altLang="da-DK" sz="900" strike="noStrike" baseline="0" noProof="1">
                <a:solidFill>
                  <a:schemeClr val="tx1"/>
                </a:solidFill>
                <a:latin typeface="+mn-lt"/>
                <a:cs typeface="Arial" panose="020B0604020202020204" pitchFamily="34" charset="0"/>
              </a:rPr>
              <a:t>"</a:t>
            </a:r>
            <a:r>
              <a:rPr lang="en-GB" altLang="da-DK" sz="900" baseline="0" noProof="1">
                <a:solidFill>
                  <a:schemeClr val="tx1"/>
                </a:solidFill>
                <a:latin typeface="+mn-lt"/>
                <a:cs typeface="Arial" panose="020B0604020202020204" pitchFamily="34" charset="0"/>
              </a:rPr>
              <a:t> menu </a:t>
            </a:r>
            <a:endParaRPr lang="en-GB" sz="900" b="1" noProof="1">
              <a:solidFill>
                <a:schemeClr val="tx1"/>
              </a:solidFill>
              <a:latin typeface="+mn-lt"/>
              <a:cs typeface="Arial" panose="020B0604020202020204" pitchFamily="34" charset="0"/>
            </a:endParaRPr>
          </a:p>
        </p:txBody>
      </p:sp>
      <p:sp>
        <p:nvSpPr>
          <p:cNvPr id="27" name="AutoShape 4"/>
          <p:cNvSpPr>
            <a:spLocks/>
          </p:cNvSpPr>
          <p:nvPr/>
        </p:nvSpPr>
        <p:spPr bwMode="gray">
          <a:xfrm>
            <a:off x="706058" y="4709084"/>
            <a:ext cx="2160000" cy="861774"/>
          </a:xfrm>
          <a:prstGeom prst="rect">
            <a:avLst/>
          </a:prstGeom>
          <a:noFill/>
          <a:ln w="12700" algn="ctr">
            <a:noFill/>
            <a:miter lim="800000"/>
            <a:headEnd/>
            <a:tailEnd/>
          </a:ln>
          <a:effectLst/>
        </p:spPr>
        <p:txBody>
          <a:bodyPr wrap="square" lIns="0" tIns="0" rIns="0" bIns="0">
            <a:spAutoFit/>
          </a:bodyPr>
          <a:lstStyle/>
          <a:p>
            <a:pPr fontAlgn="auto">
              <a:spcBef>
                <a:spcPts val="0"/>
              </a:spcBef>
              <a:spcAft>
                <a:spcPts val="600"/>
              </a:spcAft>
              <a:buFont typeface="+mj-lt"/>
              <a:buNone/>
              <a:defRPr/>
            </a:pPr>
            <a:r>
              <a:rPr lang="en-GB" sz="1000" b="1" noProof="1">
                <a:solidFill>
                  <a:schemeClr val="tx1"/>
                </a:solidFill>
                <a:latin typeface="+mn-lt"/>
                <a:cs typeface="Arial" panose="020B0604020202020204" pitchFamily="34" charset="0"/>
              </a:rPr>
              <a:t>Reset slide</a:t>
            </a:r>
            <a:endParaRPr lang="en-GB"/>
          </a:p>
          <a:p>
            <a:pPr marL="0" marR="0" indent="0" algn="l" defTabSz="914400" rtl="0" eaLnBrk="1" fontAlgn="auto" latinLnBrk="0" hangingPunct="1">
              <a:lnSpc>
                <a:spcPct val="100000"/>
              </a:lnSpc>
              <a:spcBef>
                <a:spcPts val="0"/>
              </a:spcBef>
              <a:spcAft>
                <a:spcPts val="600"/>
              </a:spcAft>
              <a:buClrTx/>
              <a:buSzTx/>
              <a:buFont typeface="+mj-lt"/>
              <a:buNone/>
              <a:tabLst/>
              <a:defRPr/>
            </a:pPr>
            <a:r>
              <a:rPr lang="en-GB" altLang="da-DK" sz="900" b="1" noProof="1">
                <a:solidFill>
                  <a:schemeClr val="tx1"/>
                </a:solidFill>
                <a:latin typeface="+mn-lt"/>
                <a:cs typeface="Arial" panose="020B0604020202020204" pitchFamily="34" charset="0"/>
              </a:rPr>
              <a:t>1.</a:t>
            </a:r>
            <a:r>
              <a:rPr lang="en-GB" altLang="da-DK" sz="900" noProof="1">
                <a:solidFill>
                  <a:schemeClr val="tx1"/>
                </a:solidFill>
                <a:latin typeface="+mn-lt"/>
                <a:cs typeface="Arial" panose="020B0604020202020204" pitchFamily="34" charset="0"/>
              </a:rPr>
              <a:t> Click the </a:t>
            </a:r>
            <a:r>
              <a:rPr lang="en-GB" altLang="da-DK" sz="900" b="1" noProof="1">
                <a:solidFill>
                  <a:schemeClr val="tx1"/>
                </a:solidFill>
                <a:latin typeface="+mn-lt"/>
                <a:cs typeface="Arial" panose="020B0604020202020204" pitchFamily="34" charset="0"/>
              </a:rPr>
              <a:t>Home tab</a:t>
            </a:r>
            <a:endParaRPr lang="en-GB" altLang="da-DK" sz="900" strike="sngStrike"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240"/>
              </a:spcAft>
              <a:buClrTx/>
              <a:buSzTx/>
              <a:buFont typeface="+mj-lt"/>
              <a:buNone/>
              <a:tabLst/>
              <a:defRPr/>
            </a:pPr>
            <a:r>
              <a:rPr lang="en-GB" altLang="da-DK" sz="900" b="1" noProof="1">
                <a:solidFill>
                  <a:schemeClr val="tx1"/>
                </a:solidFill>
                <a:latin typeface="+mn-lt"/>
                <a:cs typeface="Arial" panose="020B0604020202020204" pitchFamily="34" charset="0"/>
              </a:rPr>
              <a:t>2.</a:t>
            </a:r>
            <a:r>
              <a:rPr lang="en-GB" altLang="da-DK" sz="900" noProof="1">
                <a:solidFill>
                  <a:schemeClr val="tx1"/>
                </a:solidFill>
                <a:latin typeface="+mn-lt"/>
                <a:cs typeface="Arial" panose="020B0604020202020204" pitchFamily="34" charset="0"/>
              </a:rPr>
              <a:t>Click the </a:t>
            </a:r>
            <a:r>
              <a:rPr lang="en-GB" altLang="da-DK" sz="900" b="1" baseline="0" noProof="1">
                <a:solidFill>
                  <a:schemeClr val="tx1"/>
                </a:solidFill>
                <a:latin typeface="+mn-lt"/>
                <a:cs typeface="Arial" panose="020B0604020202020204" pitchFamily="34" charset="0"/>
              </a:rPr>
              <a:t>Reset </a:t>
            </a:r>
            <a:r>
              <a:rPr lang="en-GB" altLang="da-DK" sz="900" noProof="1">
                <a:solidFill>
                  <a:schemeClr val="tx1"/>
                </a:solidFill>
                <a:latin typeface="+mn-lt"/>
                <a:cs typeface="Arial" panose="020B0604020202020204" pitchFamily="34" charset="0"/>
              </a:rPr>
              <a:t>menu to reset</a:t>
            </a:r>
            <a:br>
              <a:rPr lang="en-GB" altLang="da-DK" sz="900" noProof="1">
                <a:solidFill>
                  <a:schemeClr val="tx1"/>
                </a:solidFill>
                <a:latin typeface="+mn-lt"/>
                <a:cs typeface="Arial" panose="020B0604020202020204" pitchFamily="34" charset="0"/>
              </a:rPr>
            </a:br>
            <a:r>
              <a:rPr lang="en-GB" altLang="da-DK" sz="900" noProof="1">
                <a:solidFill>
                  <a:schemeClr val="tx1"/>
                </a:solidFill>
                <a:latin typeface="+mn-lt"/>
                <a:cs typeface="Arial" panose="020B0604020202020204" pitchFamily="34" charset="0"/>
              </a:rPr>
              <a:t>position, size</a:t>
            </a:r>
            <a:r>
              <a:rPr lang="en-GB" altLang="da-DK" sz="900" baseline="0" noProof="1">
                <a:solidFill>
                  <a:schemeClr val="tx1"/>
                </a:solidFill>
                <a:latin typeface="+mn-lt"/>
                <a:cs typeface="Arial" panose="020B0604020202020204" pitchFamily="34" charset="0"/>
              </a:rPr>
              <a:t> and formatting of the</a:t>
            </a:r>
            <a:br>
              <a:rPr lang="en-GB" altLang="da-DK" sz="900" baseline="0" noProof="1">
                <a:solidFill>
                  <a:schemeClr val="tx1"/>
                </a:solidFill>
                <a:latin typeface="+mn-lt"/>
                <a:cs typeface="Arial" panose="020B0604020202020204" pitchFamily="34" charset="0"/>
              </a:rPr>
            </a:br>
            <a:r>
              <a:rPr lang="en-GB" altLang="da-DK" sz="900" baseline="0" noProof="1">
                <a:solidFill>
                  <a:schemeClr val="tx1"/>
                </a:solidFill>
                <a:latin typeface="+mn-lt"/>
                <a:cs typeface="Arial" panose="020B0604020202020204" pitchFamily="34" charset="0"/>
              </a:rPr>
              <a:t>slide placeholders to their default settings</a:t>
            </a:r>
            <a:endParaRPr lang="en-GB" altLang="da-DK" sz="900" noProof="1">
              <a:solidFill>
                <a:schemeClr val="tx1"/>
              </a:solidFill>
              <a:latin typeface="+mn-lt"/>
              <a:cs typeface="Arial" panose="020B0604020202020204" pitchFamily="34" charset="0"/>
            </a:endParaRPr>
          </a:p>
        </p:txBody>
      </p:sp>
      <p:sp>
        <p:nvSpPr>
          <p:cNvPr id="6"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Rectangle 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29" name="Text Box 48"/>
          <p:cNvSpPr txBox="1">
            <a:spLocks noChangeArrowheads="1"/>
          </p:cNvSpPr>
          <p:nvPr/>
        </p:nvSpPr>
        <p:spPr bwMode="auto">
          <a:xfrm>
            <a:off x="693740" y="1409700"/>
            <a:ext cx="2486866" cy="1605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en-GB" sz="1000" b="1" noProof="1">
                <a:solidFill>
                  <a:schemeClr val="tx1"/>
                </a:solidFill>
                <a:latin typeface="+mn-lt"/>
                <a:cs typeface="Arial" panose="020B0604020202020204" pitchFamily="34" charset="0"/>
              </a:rPr>
              <a:t>Use text</a:t>
            </a:r>
            <a:r>
              <a:rPr lang="en-GB" sz="1000" b="1" baseline="0" noProof="1">
                <a:solidFill>
                  <a:schemeClr val="tx1"/>
                </a:solidFill>
                <a:latin typeface="+mn-lt"/>
                <a:cs typeface="Arial" panose="020B0604020202020204" pitchFamily="34" charset="0"/>
              </a:rPr>
              <a:t> styles</a:t>
            </a:r>
            <a:endParaRPr lang="en-GB" sz="1000" b="1" noProof="1">
              <a:solidFill>
                <a:schemeClr val="tx1"/>
              </a:solidFill>
              <a:latin typeface="+mn-lt"/>
              <a:cs typeface="Arial" panose="020B0604020202020204" pitchFamily="34" charset="0"/>
            </a:endParaRPr>
          </a:p>
          <a:p>
            <a:pPr eaLnBrk="1" hangingPunct="1">
              <a:spcAft>
                <a:spcPts val="600"/>
              </a:spcAft>
              <a:defRPr/>
            </a:pPr>
            <a:r>
              <a:rPr lang="en-GB" altLang="da-DK" sz="900" b="0" noProof="1">
                <a:solidFill>
                  <a:schemeClr val="tx1"/>
                </a:solidFill>
                <a:latin typeface="+mn-lt"/>
                <a:cs typeface="Arial" panose="020B0604020202020204" pitchFamily="34" charset="0"/>
              </a:rPr>
              <a:t>Delete bullet if you want regular</a:t>
            </a:r>
            <a:r>
              <a:rPr lang="en-GB" altLang="da-DK" sz="900" b="0" baseline="0" noProof="1">
                <a:solidFill>
                  <a:schemeClr val="tx1"/>
                </a:solidFill>
                <a:latin typeface="+mn-lt"/>
                <a:cs typeface="Arial" panose="020B0604020202020204" pitchFamily="34" charset="0"/>
              </a:rPr>
              <a:t> text. Click ENTER and then Bullet-button for correct bullet. </a:t>
            </a:r>
            <a:br>
              <a:rPr lang="en-GB" altLang="da-DK" sz="900" b="0" baseline="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Use the </a:t>
            </a:r>
            <a:r>
              <a:rPr lang="en-GB" altLang="da-DK" sz="900" b="1" noProof="1">
                <a:solidFill>
                  <a:schemeClr val="tx1"/>
                </a:solidFill>
                <a:latin typeface="+mn-lt"/>
                <a:cs typeface="Arial" panose="020B0604020202020204" pitchFamily="34" charset="0"/>
              </a:rPr>
              <a:t>TAB</a:t>
            </a:r>
            <a:r>
              <a:rPr lang="en-GB" altLang="da-DK" sz="900" b="0" noProof="1">
                <a:solidFill>
                  <a:schemeClr val="tx1"/>
                </a:solidFill>
                <a:latin typeface="+mn-lt"/>
                <a:cs typeface="Arial" panose="020B0604020202020204" pitchFamily="34" charset="0"/>
              </a:rPr>
              <a:t>-key</a:t>
            </a:r>
            <a:r>
              <a:rPr lang="en-GB" altLang="da-DK" sz="900" b="0" baseline="0" noProof="1">
                <a:solidFill>
                  <a:schemeClr val="tx1"/>
                </a:solidFill>
                <a:latin typeface="+mn-lt"/>
                <a:cs typeface="Arial" panose="020B0604020202020204" pitchFamily="34" charset="0"/>
              </a:rPr>
              <a:t> to jump through </a:t>
            </a:r>
            <a:br>
              <a:rPr lang="en-GB" altLang="da-DK" sz="900" b="0" baseline="0" noProof="1">
                <a:solidFill>
                  <a:schemeClr val="tx1"/>
                </a:solidFill>
                <a:latin typeface="+mn-lt"/>
                <a:cs typeface="Arial" panose="020B0604020202020204" pitchFamily="34" charset="0"/>
              </a:rPr>
            </a:br>
            <a:r>
              <a:rPr lang="en-GB" altLang="da-DK" sz="900" b="0" baseline="0" noProof="1">
                <a:solidFill>
                  <a:schemeClr val="tx1"/>
                </a:solidFill>
                <a:latin typeface="+mn-lt"/>
                <a:cs typeface="Arial" panose="020B0604020202020204" pitchFamily="34" charset="0"/>
              </a:rPr>
              <a:t>levels. Click </a:t>
            </a:r>
            <a:r>
              <a:rPr lang="en-GB" altLang="da-DK" sz="900" b="1" baseline="0" noProof="1">
                <a:solidFill>
                  <a:schemeClr val="tx1"/>
                </a:solidFill>
                <a:latin typeface="+mn-lt"/>
                <a:cs typeface="Arial" panose="020B0604020202020204" pitchFamily="34" charset="0"/>
              </a:rPr>
              <a:t>ENTER</a:t>
            </a:r>
            <a:r>
              <a:rPr lang="en-GB" altLang="da-DK" sz="900" b="0" baseline="0" noProof="1">
                <a:solidFill>
                  <a:schemeClr val="tx1"/>
                </a:solidFill>
                <a:latin typeface="+mn-lt"/>
                <a:cs typeface="Arial" panose="020B0604020202020204" pitchFamily="34" charset="0"/>
              </a:rPr>
              <a:t>, then </a:t>
            </a:r>
            <a:r>
              <a:rPr lang="en-GB" altLang="da-DK" sz="900" b="1" baseline="0" noProof="1">
                <a:solidFill>
                  <a:schemeClr val="tx1"/>
                </a:solidFill>
                <a:latin typeface="+mn-lt"/>
                <a:cs typeface="Arial" panose="020B0604020202020204" pitchFamily="34" charset="0"/>
              </a:rPr>
              <a:t>TAB</a:t>
            </a:r>
            <a:r>
              <a:rPr lang="en-GB" altLang="da-DK" sz="900" b="0" baseline="0" noProof="1">
                <a:solidFill>
                  <a:schemeClr val="tx1"/>
                </a:solidFill>
                <a:latin typeface="+mn-lt"/>
                <a:cs typeface="Arial" panose="020B0604020202020204" pitchFamily="34" charset="0"/>
              </a:rPr>
              <a:t> to switch from </a:t>
            </a:r>
            <a:br>
              <a:rPr lang="en-GB" altLang="da-DK" sz="900" b="0" baseline="0" noProof="1">
                <a:solidFill>
                  <a:schemeClr val="tx1"/>
                </a:solidFill>
                <a:latin typeface="+mn-lt"/>
                <a:cs typeface="Arial" panose="020B0604020202020204" pitchFamily="34" charset="0"/>
              </a:rPr>
            </a:br>
            <a:r>
              <a:rPr lang="en-GB" altLang="da-DK" sz="900" b="0" baseline="0" noProof="1">
                <a:solidFill>
                  <a:schemeClr val="tx1"/>
                </a:solidFill>
                <a:latin typeface="+mn-lt"/>
                <a:cs typeface="Arial" panose="020B0604020202020204" pitchFamily="34" charset="0"/>
              </a:rPr>
              <a:t>one level to the next level</a:t>
            </a:r>
            <a:endParaRPr lang="en-GB"/>
          </a:p>
          <a:p>
            <a:pPr eaLnBrk="1" hangingPunct="1">
              <a:spcAft>
                <a:spcPts val="240"/>
              </a:spcAft>
              <a:defRPr/>
            </a:pPr>
            <a:r>
              <a:rPr lang="en-GB" altLang="da-DK" sz="900" b="0" baseline="0" noProof="1">
                <a:solidFill>
                  <a:schemeClr val="tx1"/>
                </a:solidFill>
                <a:latin typeface="+mn-lt"/>
                <a:cs typeface="Arial" panose="020B0604020202020204" pitchFamily="34" charset="0"/>
              </a:rPr>
              <a:t>To go back in levels use </a:t>
            </a:r>
            <a:r>
              <a:rPr lang="en-GB" altLang="da-DK" sz="900" b="1" baseline="0" noProof="1">
                <a:solidFill>
                  <a:schemeClr val="tx1"/>
                </a:solidFill>
                <a:latin typeface="+mn-lt"/>
                <a:cs typeface="Arial" panose="020B0604020202020204" pitchFamily="34" charset="0"/>
              </a:rPr>
              <a:t>SHIFT-TAB</a:t>
            </a:r>
            <a:endParaRPr lang="en-GB" altLang="da-DK" sz="900" b="1" noProof="1">
              <a:solidFill>
                <a:schemeClr val="tx1"/>
              </a:solidFill>
              <a:latin typeface="+mn-lt"/>
              <a:cs typeface="Arial" panose="020B0604020202020204" pitchFamily="34" charset="0"/>
            </a:endParaRPr>
          </a:p>
          <a:p>
            <a:pPr eaLnBrk="1" hangingPunct="1">
              <a:spcAft>
                <a:spcPts val="240"/>
              </a:spcAft>
              <a:defRPr/>
            </a:pPr>
            <a:endParaRPr lang="en-GB" sz="900" b="1" noProof="1">
              <a:solidFill>
                <a:schemeClr val="tx1"/>
              </a:solidFill>
              <a:latin typeface="+mn-lt"/>
              <a:cs typeface="Arial" panose="020B0604020202020204" pitchFamily="34" charset="0"/>
            </a:endParaRPr>
          </a:p>
          <a:p>
            <a:pPr eaLnBrk="1" hangingPunct="1">
              <a:spcAft>
                <a:spcPts val="240"/>
              </a:spcAft>
              <a:defRPr/>
            </a:pPr>
            <a:r>
              <a:rPr lang="en-GB" sz="900" noProof="1">
                <a:solidFill>
                  <a:schemeClr val="tx1"/>
                </a:solidFill>
                <a:latin typeface="+mn-lt"/>
                <a:cs typeface="Arial" panose="020B0604020202020204" pitchFamily="34" charset="0"/>
              </a:rPr>
              <a:t>Alternatively, </a:t>
            </a:r>
            <a:r>
              <a:rPr lang="en-GB" sz="900" b="1" noProof="1">
                <a:solidFill>
                  <a:schemeClr val="tx1"/>
                </a:solidFill>
                <a:latin typeface="+mn-lt"/>
                <a:cs typeface="Arial" panose="020B0604020202020204" pitchFamily="34" charset="0"/>
              </a:rPr>
              <a:t>Increase</a:t>
            </a:r>
            <a:r>
              <a:rPr lang="en-GB" sz="900" baseline="0" noProof="1">
                <a:solidFill>
                  <a:schemeClr val="tx1"/>
                </a:solidFill>
                <a:latin typeface="+mn-lt"/>
                <a:cs typeface="Arial" panose="020B0604020202020204" pitchFamily="34" charset="0"/>
              </a:rPr>
              <a:t> and</a:t>
            </a:r>
            <a:br>
              <a:rPr lang="en-GB" sz="900" baseline="0" noProof="1">
                <a:solidFill>
                  <a:schemeClr val="tx1"/>
                </a:solidFill>
                <a:latin typeface="+mn-lt"/>
                <a:cs typeface="Arial" panose="020B0604020202020204" pitchFamily="34" charset="0"/>
              </a:rPr>
            </a:br>
            <a:r>
              <a:rPr lang="en-GB" sz="900" b="1" baseline="0" noProof="1">
                <a:solidFill>
                  <a:schemeClr val="tx1"/>
                </a:solidFill>
                <a:latin typeface="+mn-lt"/>
                <a:cs typeface="Arial" panose="020B0604020202020204" pitchFamily="34" charset="0"/>
              </a:rPr>
              <a:t>Decrease </a:t>
            </a:r>
            <a:r>
              <a:rPr lang="en-GB" sz="900" baseline="0" noProof="1">
                <a:solidFill>
                  <a:schemeClr val="tx1"/>
                </a:solidFill>
                <a:latin typeface="+mn-lt"/>
                <a:cs typeface="Arial" panose="020B0604020202020204" pitchFamily="34" charset="0"/>
              </a:rPr>
              <a:t>list level can be used</a:t>
            </a:r>
            <a:endParaRPr lang="en-GB" sz="900" noProof="1">
              <a:solidFill>
                <a:schemeClr val="tx1"/>
              </a:solidFill>
              <a:latin typeface="+mn-lt"/>
              <a:cs typeface="Arial" panose="020B0604020202020204" pitchFamily="34" charset="0"/>
            </a:endParaRPr>
          </a:p>
        </p:txBody>
      </p:sp>
      <p:pic>
        <p:nvPicPr>
          <p:cNvPr id="19" name="Picture 18"/>
          <p:cNvPicPr>
            <a:picLocks noChangeAspect="1"/>
          </p:cNvPicPr>
          <p:nvPr/>
        </p:nvPicPr>
        <p:blipFill>
          <a:blip r:embed="rId2"/>
          <a:stretch>
            <a:fillRect/>
          </a:stretch>
        </p:blipFill>
        <p:spPr>
          <a:xfrm>
            <a:off x="3036522" y="5109345"/>
            <a:ext cx="492452" cy="200416"/>
          </a:xfrm>
          <a:prstGeom prst="rect">
            <a:avLst/>
          </a:prstGeom>
        </p:spPr>
      </p:pic>
      <p:pic>
        <p:nvPicPr>
          <p:cNvPr id="13" name="Picture 12"/>
          <p:cNvPicPr>
            <a:picLocks noChangeAspect="1"/>
          </p:cNvPicPr>
          <p:nvPr/>
        </p:nvPicPr>
        <p:blipFill>
          <a:blip r:embed="rId3"/>
          <a:stretch>
            <a:fillRect/>
          </a:stretch>
        </p:blipFill>
        <p:spPr>
          <a:xfrm>
            <a:off x="3038544" y="3538594"/>
            <a:ext cx="324764" cy="578237"/>
          </a:xfrm>
          <a:prstGeom prst="rect">
            <a:avLst/>
          </a:prstGeom>
        </p:spPr>
      </p:pic>
      <p:pic>
        <p:nvPicPr>
          <p:cNvPr id="16" name="Billede 15"/>
          <p:cNvPicPr>
            <a:picLocks noChangeAspect="1"/>
          </p:cNvPicPr>
          <p:nvPr/>
        </p:nvPicPr>
        <p:blipFill rotWithShape="1">
          <a:blip r:embed="rId4"/>
          <a:srcRect l="36944" r="2272" b="69429"/>
          <a:stretch/>
        </p:blipFill>
        <p:spPr>
          <a:xfrm>
            <a:off x="3034534" y="4208198"/>
            <a:ext cx="593368" cy="192211"/>
          </a:xfrm>
          <a:prstGeom prst="rect">
            <a:avLst/>
          </a:prstGeom>
        </p:spPr>
      </p:pic>
      <p:pic>
        <p:nvPicPr>
          <p:cNvPr id="28" name="Billede 27"/>
          <p:cNvPicPr>
            <a:picLocks noChangeAspect="1"/>
          </p:cNvPicPr>
          <p:nvPr/>
        </p:nvPicPr>
        <p:blipFill>
          <a:blip r:embed="rId5"/>
          <a:stretch>
            <a:fillRect/>
          </a:stretch>
        </p:blipFill>
        <p:spPr>
          <a:xfrm>
            <a:off x="3005150" y="2651636"/>
            <a:ext cx="549328" cy="285228"/>
          </a:xfrm>
          <a:prstGeom prst="rect">
            <a:avLst/>
          </a:prstGeom>
        </p:spPr>
      </p:pic>
      <p:pic>
        <p:nvPicPr>
          <p:cNvPr id="2" name="Billede 1"/>
          <p:cNvPicPr>
            <a:picLocks noChangeAspect="1"/>
          </p:cNvPicPr>
          <p:nvPr/>
        </p:nvPicPr>
        <p:blipFill>
          <a:blip r:embed="rId6"/>
          <a:stretch>
            <a:fillRect/>
          </a:stretch>
        </p:blipFill>
        <p:spPr>
          <a:xfrm>
            <a:off x="6244130" y="3299068"/>
            <a:ext cx="359695" cy="335309"/>
          </a:xfrm>
          <a:prstGeom prst="rect">
            <a:avLst/>
          </a:prstGeom>
        </p:spPr>
      </p:pic>
      <p:pic>
        <p:nvPicPr>
          <p:cNvPr id="3" name="Picture 2"/>
          <p:cNvPicPr>
            <a:picLocks noChangeAspect="1"/>
          </p:cNvPicPr>
          <p:nvPr/>
        </p:nvPicPr>
        <p:blipFill>
          <a:blip r:embed="rId7"/>
          <a:stretch>
            <a:fillRect/>
          </a:stretch>
        </p:blipFill>
        <p:spPr>
          <a:xfrm>
            <a:off x="3033346" y="1652716"/>
            <a:ext cx="297872" cy="183305"/>
          </a:xfrm>
          <a:prstGeom prst="rect">
            <a:avLst/>
          </a:prstGeom>
        </p:spPr>
      </p:pic>
      <p:pic>
        <p:nvPicPr>
          <p:cNvPr id="7" name="Picture 6"/>
          <p:cNvPicPr>
            <a:picLocks noChangeAspect="1"/>
          </p:cNvPicPr>
          <p:nvPr/>
        </p:nvPicPr>
        <p:blipFill>
          <a:blip r:embed="rId8"/>
          <a:stretch>
            <a:fillRect/>
          </a:stretch>
        </p:blipFill>
        <p:spPr>
          <a:xfrm>
            <a:off x="6244130" y="1609684"/>
            <a:ext cx="379911" cy="519470"/>
          </a:xfrm>
          <a:prstGeom prst="rect">
            <a:avLst/>
          </a:prstGeom>
        </p:spPr>
      </p:pic>
      <p:pic>
        <p:nvPicPr>
          <p:cNvPr id="5" name="Picture 4"/>
          <p:cNvPicPr>
            <a:picLocks noChangeAspect="1"/>
          </p:cNvPicPr>
          <p:nvPr/>
        </p:nvPicPr>
        <p:blipFill>
          <a:blip r:embed="rId9"/>
          <a:stretch>
            <a:fillRect/>
          </a:stretch>
        </p:blipFill>
        <p:spPr>
          <a:xfrm>
            <a:off x="6244130" y="2375882"/>
            <a:ext cx="397317" cy="588030"/>
          </a:xfrm>
          <a:prstGeom prst="rect">
            <a:avLst/>
          </a:prstGeom>
        </p:spPr>
      </p:pic>
      <p:pic>
        <p:nvPicPr>
          <p:cNvPr id="8" name="Picture 7"/>
          <p:cNvPicPr>
            <a:picLocks noChangeAspect="1"/>
          </p:cNvPicPr>
          <p:nvPr/>
        </p:nvPicPr>
        <p:blipFill rotWithShape="1">
          <a:blip r:embed="rId10"/>
          <a:srcRect t="37299" r="32484" b="50317"/>
          <a:stretch/>
        </p:blipFill>
        <p:spPr>
          <a:xfrm>
            <a:off x="6284541" y="3015268"/>
            <a:ext cx="605090" cy="130498"/>
          </a:xfrm>
          <a:prstGeom prst="rect">
            <a:avLst/>
          </a:prstGeom>
        </p:spPr>
      </p:pic>
    </p:spTree>
    <p:extLst>
      <p:ext uri="{BB962C8B-B14F-4D97-AF65-F5344CB8AC3E}">
        <p14:creationId xmlns:p14="http://schemas.microsoft.com/office/powerpoint/2010/main" val="621880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light image">
    <p:spTree>
      <p:nvGrpSpPr>
        <p:cNvPr id="1" name=""/>
        <p:cNvGrpSpPr/>
        <p:nvPr/>
      </p:nvGrpSpPr>
      <p:grpSpPr>
        <a:xfrm>
          <a:off x="0" y="0"/>
          <a:ext cx="0" cy="0"/>
          <a:chOff x="0" y="0"/>
          <a:chExt cx="0" cy="0"/>
        </a:xfrm>
      </p:grpSpPr>
      <p:sp>
        <p:nvSpPr>
          <p:cNvPr id="33"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8" name="Picture Placeholder 3"/>
          <p:cNvSpPr>
            <a:spLocks noGrp="1"/>
          </p:cNvSpPr>
          <p:nvPr>
            <p:ph type="pic" sz="quarter" idx="13" hasCustomPrompt="1"/>
          </p:nvPr>
        </p:nvSpPr>
        <p:spPr>
          <a:xfrm>
            <a:off x="-774" y="0"/>
            <a:ext cx="12190374" cy="6858000"/>
          </a:xfrm>
        </p:spPr>
        <p:txBody>
          <a:bodyPr/>
          <a:lstStyle>
            <a:lvl1pPr marL="0" indent="0" algn="ctr">
              <a:buNone/>
              <a:defRPr baseline="0"/>
            </a:lvl1pPr>
          </a:lstStyle>
          <a:p>
            <a:r>
              <a:rPr lang="en-GB"/>
              <a:t>Click here, and insert picture via Images-button in the ribbon</a:t>
            </a:r>
          </a:p>
        </p:txBody>
      </p:sp>
      <p:sp>
        <p:nvSpPr>
          <p:cNvPr id="2" name="Title 1"/>
          <p:cNvSpPr>
            <a:spLocks noGrp="1"/>
          </p:cNvSpPr>
          <p:nvPr>
            <p:ph type="ctrTitle" hasCustomPrompt="1"/>
          </p:nvPr>
        </p:nvSpPr>
        <p:spPr>
          <a:xfrm>
            <a:off x="3326400" y="676800"/>
            <a:ext cx="5468352" cy="2749025"/>
          </a:xfrm>
        </p:spPr>
        <p:txBody>
          <a:bodyPr anchor="t" anchorCtr="0"/>
          <a:lstStyle>
            <a:lvl1pPr algn="l">
              <a:lnSpc>
                <a:spcPct val="83000"/>
              </a:lnSpc>
              <a:defRPr sz="7800">
                <a:solidFill>
                  <a:srgbClr val="006EB6"/>
                </a:solidFill>
              </a:defRPr>
            </a:lvl1pPr>
          </a:lstStyle>
          <a:p>
            <a:r>
              <a:rPr lang="en-GB"/>
              <a:t>Click to add title</a:t>
            </a:r>
          </a:p>
        </p:txBody>
      </p:sp>
      <p:sp>
        <p:nvSpPr>
          <p:cNvPr id="3" name="USR_Name"/>
          <p:cNvSpPr>
            <a:spLocks noGrp="1"/>
          </p:cNvSpPr>
          <p:nvPr>
            <p:ph type="subTitle" idx="1" hasCustomPrompt="1"/>
          </p:nvPr>
        </p:nvSpPr>
        <p:spPr>
          <a:xfrm>
            <a:off x="6094413" y="6041776"/>
            <a:ext cx="5399086" cy="279799"/>
          </a:xfrm>
        </p:spPr>
        <p:txBody>
          <a:bodyPr anchor="b" anchorCtr="0"/>
          <a:lstStyle>
            <a:lvl1pPr marL="0" indent="0" algn="r">
              <a:buNone/>
              <a:defRPr sz="13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Frigg Harlung-Jensen</a:t>
            </a:r>
          </a:p>
        </p:txBody>
      </p:sp>
      <p:sp>
        <p:nvSpPr>
          <p:cNvPr id="4" name="Date_DateCustomA"/>
          <p:cNvSpPr>
            <a:spLocks noGrp="1"/>
          </p:cNvSpPr>
          <p:nvPr>
            <p:ph type="dt" sz="half" idx="10"/>
          </p:nvPr>
        </p:nvSpPr>
        <p:spPr>
          <a:xfrm>
            <a:off x="8794752" y="6321576"/>
            <a:ext cx="2698748" cy="176724"/>
          </a:xfrm>
        </p:spPr>
        <p:txBody>
          <a:bodyPr/>
          <a:lstStyle>
            <a:lvl1pPr>
              <a:defRPr sz="1350">
                <a:solidFill>
                  <a:srgbClr val="006EB6"/>
                </a:solidFill>
              </a:defRPr>
            </a:lvl1pPr>
          </a:lstStyle>
          <a:p>
            <a:fld id="{DAA57622-4752-4FFE-A4C2-1C9BCA352629}" type="datetimeFigureOut">
              <a:rPr lang="en-US" smtClean="0"/>
              <a:t>10/23/2020</a:t>
            </a:fld>
            <a:endParaRPr lang="en-US"/>
          </a:p>
        </p:txBody>
      </p:sp>
      <p:sp>
        <p:nvSpPr>
          <p:cNvPr id="5" name="Footer Placeholder 4" hidden="1"/>
          <p:cNvSpPr>
            <a:spLocks noGrp="1"/>
          </p:cNvSpPr>
          <p:nvPr>
            <p:ph type="ftr" sz="quarter" idx="11"/>
          </p:nvPr>
        </p:nvSpPr>
        <p:spPr>
          <a:xfrm>
            <a:off x="3395663" y="6926599"/>
            <a:ext cx="5400675" cy="222501"/>
          </a:xfrm>
        </p:spPr>
        <p:txBody>
          <a:bodyPr/>
          <a:lstStyle>
            <a:lvl1pPr>
              <a:defRPr sz="100">
                <a:solidFill>
                  <a:schemeClr val="bg1"/>
                </a:solidFill>
              </a:defRPr>
            </a:lvl1pPr>
          </a:lstStyle>
          <a:p>
            <a:endParaRPr lang="en-US"/>
          </a:p>
        </p:txBody>
      </p:sp>
      <p:sp>
        <p:nvSpPr>
          <p:cNvPr id="6" name="Slide Number Placeholder 5" hidden="1"/>
          <p:cNvSpPr>
            <a:spLocks noGrp="1"/>
          </p:cNvSpPr>
          <p:nvPr>
            <p:ph type="sldNum" sz="quarter" idx="12"/>
          </p:nvPr>
        </p:nvSpPr>
        <p:spPr>
          <a:xfrm>
            <a:off x="8796338" y="6520734"/>
            <a:ext cx="2663824" cy="222501"/>
          </a:xfrm>
        </p:spPr>
        <p:txBody>
          <a:bodyPr/>
          <a:lstStyle>
            <a:lvl1pPr>
              <a:defRPr sz="100">
                <a:solidFill>
                  <a:schemeClr val="bg1"/>
                </a:solidFill>
              </a:defRPr>
            </a:lvl1pPr>
          </a:lstStyle>
          <a:p>
            <a:fld id="{5D40F9B5-9525-42D0-BC1D-59A04CCCB0D4}" type="slidenum">
              <a:rPr lang="en-US" smtClean="0"/>
              <a:t>‹#›</a:t>
            </a:fld>
            <a:endParaRPr lang="en-US"/>
          </a:p>
        </p:txBody>
      </p:sp>
      <p:sp>
        <p:nvSpPr>
          <p:cNvPr id="11" name="Text Placeholder 8"/>
          <p:cNvSpPr>
            <a:spLocks noGrp="1"/>
          </p:cNvSpPr>
          <p:nvPr>
            <p:ph type="body" sz="quarter" idx="14" hasCustomPrompt="1"/>
          </p:nvPr>
        </p:nvSpPr>
        <p:spPr>
          <a:xfrm>
            <a:off x="694800" y="5950800"/>
            <a:ext cx="1692000" cy="507600"/>
          </a:xfrm>
          <a:blipFill>
            <a:blip r:embed="rId2"/>
            <a:stretch>
              <a:fillRect/>
            </a:stretch>
          </a:blipFill>
        </p:spPr>
        <p:txBody>
          <a:bodyPr>
            <a:noAutofit/>
          </a:bodyPr>
          <a:lstStyle>
            <a:lvl1pPr marL="0" indent="0">
              <a:buNone/>
              <a:defRPr sz="100">
                <a:noFill/>
              </a:defRPr>
            </a:lvl1pPr>
          </a:lstStyle>
          <a:p>
            <a:pPr lvl="0"/>
            <a:r>
              <a:rPr lang="en-GB"/>
              <a:t>.</a:t>
            </a:r>
          </a:p>
        </p:txBody>
      </p:sp>
    </p:spTree>
    <p:extLst>
      <p:ext uri="{BB962C8B-B14F-4D97-AF65-F5344CB8AC3E}">
        <p14:creationId xmlns:p14="http://schemas.microsoft.com/office/powerpoint/2010/main" val="12860290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hasCustomPrompt="1"/>
          </p:nvPr>
        </p:nvSpPr>
        <p:spPr>
          <a:prstGeom prst="rect">
            <a:avLst/>
          </a:prstGeom>
        </p:spPr>
        <p:txBody>
          <a:bodyPr/>
          <a:lstStyle/>
          <a:p>
            <a:r>
              <a:rPr lang="en-US"/>
              <a:t>Title Text</a:t>
            </a:r>
          </a:p>
        </p:txBody>
      </p:sp>
      <p:sp>
        <p:nvSpPr>
          <p:cNvPr id="49" name="Slide Number"/>
          <p:cNvSpPr txBox="1">
            <a:spLocks noGrp="1"/>
          </p:cNvSpPr>
          <p:nvPr>
            <p:ph type="sldNum" sz="quarter" idx="2"/>
          </p:nvPr>
        </p:nvSpPr>
        <p:spPr>
          <a:prstGeom prst="rect">
            <a:avLst/>
          </a:prstGeom>
        </p:spPr>
        <p:txBody>
          <a:bodyPr/>
          <a:lstStyle/>
          <a:p>
            <a:fld id="{5D40F9B5-9525-42D0-BC1D-59A04CCCB0D4}" type="slidenum">
              <a:rPr lang="en-US" smtClean="0"/>
              <a:t>‹#›</a:t>
            </a:fld>
            <a:endParaRPr lang="en-US"/>
          </a:p>
        </p:txBody>
      </p:sp>
    </p:spTree>
    <p:extLst>
      <p:ext uri="{BB962C8B-B14F-4D97-AF65-F5344CB8AC3E}">
        <p14:creationId xmlns:p14="http://schemas.microsoft.com/office/powerpoint/2010/main" val="3112965879"/>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Title and Content w/ Subtitle">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327600" y="332076"/>
            <a:ext cx="10026000" cy="776139"/>
          </a:xfrm>
        </p:spPr>
        <p:txBody>
          <a:bodyPr/>
          <a:lstStyle>
            <a:lvl1pPr>
              <a:lnSpc>
                <a:spcPct val="80000"/>
              </a:lnSpc>
              <a:defRPr baseline="0"/>
            </a:lvl1pPr>
          </a:lstStyle>
          <a:p>
            <a:r>
              <a:rPr lang="en-US"/>
              <a:t>CLICK TO EDIT MASTER TITLE</a:t>
            </a:r>
          </a:p>
        </p:txBody>
      </p:sp>
      <p:sp>
        <p:nvSpPr>
          <p:cNvPr id="6" name="Text Placeholder 5"/>
          <p:cNvSpPr>
            <a:spLocks noGrp="1"/>
          </p:cNvSpPr>
          <p:nvPr>
            <p:ph type="body" sz="quarter" idx="16" hasCustomPrompt="1"/>
          </p:nvPr>
        </p:nvSpPr>
        <p:spPr>
          <a:xfrm>
            <a:off x="336550" y="1762125"/>
            <a:ext cx="10035051" cy="4295775"/>
          </a:xfrm>
          <a:prstGeom prst="rect">
            <a:avLst/>
          </a:prstGeom>
        </p:spPr>
        <p:txBody>
          <a:bodyPr>
            <a:noAutofit/>
          </a:bodyPr>
          <a:lstStyle>
            <a:lvl1pPr>
              <a:spcBef>
                <a:spcPts val="800"/>
              </a:spcBef>
              <a:defRPr baseline="0"/>
            </a:lvl1pPr>
            <a:lvl2pPr>
              <a:spcBef>
                <a:spcPts val="800"/>
              </a:spcBef>
              <a:defRPr/>
            </a:lvl2pPr>
            <a:lvl3pPr>
              <a:spcBef>
                <a:spcPts val="800"/>
              </a:spcBef>
              <a:defRPr/>
            </a:lvl3pPr>
            <a:lvl4pPr>
              <a:spcBef>
                <a:spcPts val="800"/>
              </a:spcBef>
              <a:defRPr/>
            </a:lvl4pPr>
            <a:lvl5pPr>
              <a:spcBef>
                <a:spcPts val="8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22205E2A-87B0-4228-8A34-109D76EF191D}"/>
              </a:ext>
            </a:extLst>
          </p:cNvPr>
          <p:cNvSpPr>
            <a:spLocks noGrp="1"/>
          </p:cNvSpPr>
          <p:nvPr>
            <p:ph type="ftr" sz="quarter" idx="17"/>
          </p:nvPr>
        </p:nvSpPr>
        <p:spPr/>
        <p:txBody>
          <a:bodyPr/>
          <a:lstStyle/>
          <a:p>
            <a:endParaRPr lang="en-US"/>
          </a:p>
        </p:txBody>
      </p:sp>
      <p:sp>
        <p:nvSpPr>
          <p:cNvPr id="7" name="Slide Number Placeholder 6">
            <a:extLst>
              <a:ext uri="{FF2B5EF4-FFF2-40B4-BE49-F238E27FC236}">
                <a16:creationId xmlns:a16="http://schemas.microsoft.com/office/drawing/2014/main" id="{C6404DA6-8E1B-411C-92D3-46592DBDA31C}"/>
              </a:ext>
            </a:extLst>
          </p:cNvPr>
          <p:cNvSpPr>
            <a:spLocks noGrp="1"/>
          </p:cNvSpPr>
          <p:nvPr>
            <p:ph type="sldNum" sz="quarter" idx="18"/>
          </p:nvPr>
        </p:nvSpPr>
        <p:spPr/>
        <p:txBody>
          <a:bodyPr/>
          <a:lstStyle/>
          <a:p>
            <a:fld id="{5D40F9B5-9525-42D0-BC1D-59A04CCCB0D4}" type="slidenum">
              <a:rPr lang="en-US" smtClean="0"/>
              <a:t>‹#›</a:t>
            </a:fld>
            <a:endParaRPr lang="en-US"/>
          </a:p>
        </p:txBody>
      </p:sp>
      <p:sp>
        <p:nvSpPr>
          <p:cNvPr id="8" name="Subtitle">
            <a:extLst>
              <a:ext uri="{FF2B5EF4-FFF2-40B4-BE49-F238E27FC236}">
                <a16:creationId xmlns:a16="http://schemas.microsoft.com/office/drawing/2014/main" id="{2F61C189-E88E-47C6-9590-4DDA84807E5F}"/>
              </a:ext>
            </a:extLst>
          </p:cNvPr>
          <p:cNvSpPr>
            <a:spLocks noGrp="1"/>
          </p:cNvSpPr>
          <p:nvPr>
            <p:ph type="body" sz="quarter" idx="36" hasCustomPrompt="1"/>
          </p:nvPr>
        </p:nvSpPr>
        <p:spPr>
          <a:xfrm>
            <a:off x="334964" y="1030425"/>
            <a:ext cx="10027707" cy="453183"/>
          </a:xfrm>
          <a:prstGeom prst="rect">
            <a:avLst/>
          </a:prstGeom>
        </p:spPr>
        <p:txBody>
          <a:bodyPr wrap="square" tIns="144000">
            <a:spAutoFit/>
          </a:bodyPr>
          <a:lstStyle>
            <a:lvl1pPr marL="0" marR="0" indent="0" algn="l" defTabSz="1734634" rtl="0" eaLnBrk="1" fontAlgn="auto" latinLnBrk="0" hangingPunct="1">
              <a:lnSpc>
                <a:spcPct val="100000"/>
              </a:lnSpc>
              <a:spcBef>
                <a:spcPts val="0"/>
              </a:spcBef>
              <a:spcAft>
                <a:spcPts val="0"/>
              </a:spcAft>
              <a:buClrTx/>
              <a:buSzTx/>
              <a:buFont typeface="Arial" charset="0"/>
              <a:buNone/>
              <a:tabLst/>
              <a:defRPr sz="2000" b="0">
                <a:solidFill>
                  <a:schemeClr val="tx1"/>
                </a:solidFill>
                <a:latin typeface="Graphik Semibold" panose="020B0703030202060203" pitchFamily="34" charset="0"/>
              </a:defRPr>
            </a:lvl1pPr>
          </a:lstStyle>
          <a:p>
            <a:pPr marL="0" marR="0" lvl="0" indent="0" algn="l" defTabSz="1734634" rtl="0" eaLnBrk="1" fontAlgn="auto" latinLnBrk="0" hangingPunct="1">
              <a:lnSpc>
                <a:spcPct val="100000"/>
              </a:lnSpc>
              <a:spcBef>
                <a:spcPts val="0"/>
              </a:spcBef>
              <a:spcAft>
                <a:spcPts val="0"/>
              </a:spcAft>
              <a:buClrTx/>
              <a:buSzTx/>
              <a:buFont typeface="Arial" charset="0"/>
              <a:buNone/>
              <a:tabLst/>
              <a:defRPr/>
            </a:pPr>
            <a:r>
              <a:rPr lang="en-US"/>
              <a:t>Insert subtitle here at 20pt, align to the baseline of the title</a:t>
            </a:r>
          </a:p>
        </p:txBody>
      </p:sp>
    </p:spTree>
    <p:extLst>
      <p:ext uri="{BB962C8B-B14F-4D97-AF65-F5344CB8AC3E}">
        <p14:creationId xmlns:p14="http://schemas.microsoft.com/office/powerpoint/2010/main" val="1132078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dark image">
    <p:spTree>
      <p:nvGrpSpPr>
        <p:cNvPr id="1" name=""/>
        <p:cNvGrpSpPr/>
        <p:nvPr/>
      </p:nvGrpSpPr>
      <p:grpSpPr>
        <a:xfrm>
          <a:off x="0" y="0"/>
          <a:ext cx="0" cy="0"/>
          <a:chOff x="0" y="0"/>
          <a:chExt cx="0" cy="0"/>
        </a:xfrm>
      </p:grpSpPr>
      <p:sp>
        <p:nvSpPr>
          <p:cNvPr id="33"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8" name="Picture Placeholder 3"/>
          <p:cNvSpPr>
            <a:spLocks noGrp="1"/>
          </p:cNvSpPr>
          <p:nvPr>
            <p:ph type="pic" sz="quarter" idx="13" hasCustomPrompt="1"/>
          </p:nvPr>
        </p:nvSpPr>
        <p:spPr>
          <a:xfrm>
            <a:off x="-774" y="0"/>
            <a:ext cx="12190374" cy="6858000"/>
          </a:xfrm>
          <a:solidFill>
            <a:schemeClr val="bg1">
              <a:lumMod val="75000"/>
            </a:schemeClr>
          </a:solidFill>
        </p:spPr>
        <p:txBody>
          <a:bodyPr/>
          <a:lstStyle>
            <a:lvl1pPr marL="0" indent="0" algn="ctr">
              <a:buNone/>
              <a:defRPr baseline="0">
                <a:solidFill>
                  <a:schemeClr val="bg1"/>
                </a:solidFill>
              </a:defRPr>
            </a:lvl1pPr>
          </a:lstStyle>
          <a:p>
            <a:r>
              <a:rPr lang="en-GB"/>
              <a:t>Click here, and insert picture via Images-button in the ribbon</a:t>
            </a:r>
          </a:p>
        </p:txBody>
      </p:sp>
      <p:sp>
        <p:nvSpPr>
          <p:cNvPr id="2" name="Title 1"/>
          <p:cNvSpPr>
            <a:spLocks noGrp="1"/>
          </p:cNvSpPr>
          <p:nvPr>
            <p:ph type="ctrTitle" hasCustomPrompt="1"/>
          </p:nvPr>
        </p:nvSpPr>
        <p:spPr>
          <a:xfrm>
            <a:off x="3326400" y="676800"/>
            <a:ext cx="5468352" cy="2749025"/>
          </a:xfrm>
        </p:spPr>
        <p:txBody>
          <a:bodyPr anchor="t" anchorCtr="0"/>
          <a:lstStyle>
            <a:lvl1pPr algn="l">
              <a:lnSpc>
                <a:spcPct val="83000"/>
              </a:lnSpc>
              <a:defRPr sz="7800">
                <a:solidFill>
                  <a:schemeClr val="bg1"/>
                </a:solidFill>
              </a:defRPr>
            </a:lvl1pPr>
          </a:lstStyle>
          <a:p>
            <a:r>
              <a:rPr lang="en-GB"/>
              <a:t>Click to add title</a:t>
            </a:r>
          </a:p>
        </p:txBody>
      </p:sp>
      <p:sp>
        <p:nvSpPr>
          <p:cNvPr id="3" name="USR_Name"/>
          <p:cNvSpPr>
            <a:spLocks noGrp="1"/>
          </p:cNvSpPr>
          <p:nvPr>
            <p:ph type="subTitle" idx="1" hasCustomPrompt="1"/>
          </p:nvPr>
        </p:nvSpPr>
        <p:spPr>
          <a:xfrm>
            <a:off x="6094413" y="6041776"/>
            <a:ext cx="5399086" cy="279799"/>
          </a:xfrm>
        </p:spPr>
        <p:txBody>
          <a:bodyPr anchor="b" anchorCtr="0"/>
          <a:lstStyle>
            <a:lvl1pPr marL="0" indent="0" algn="r">
              <a:buNone/>
              <a:defRPr sz="13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Frigg Harlung-Jensen</a:t>
            </a:r>
          </a:p>
        </p:txBody>
      </p:sp>
      <p:sp>
        <p:nvSpPr>
          <p:cNvPr id="4" name="Date_DateCustomA"/>
          <p:cNvSpPr>
            <a:spLocks noGrp="1"/>
          </p:cNvSpPr>
          <p:nvPr>
            <p:ph type="dt" sz="half" idx="10"/>
          </p:nvPr>
        </p:nvSpPr>
        <p:spPr>
          <a:xfrm>
            <a:off x="8794752" y="6321576"/>
            <a:ext cx="2698748" cy="176724"/>
          </a:xfrm>
        </p:spPr>
        <p:txBody>
          <a:bodyPr/>
          <a:lstStyle>
            <a:lvl1pPr>
              <a:defRPr sz="1350">
                <a:solidFill>
                  <a:schemeClr val="bg1"/>
                </a:solidFill>
              </a:defRPr>
            </a:lvl1pPr>
          </a:lstStyle>
          <a:p>
            <a:fld id="{DAA57622-4752-4FFE-A4C2-1C9BCA352629}" type="datetimeFigureOut">
              <a:rPr lang="en-US" smtClean="0"/>
              <a:t>10/23/2020</a:t>
            </a:fld>
            <a:endParaRPr lang="en-US"/>
          </a:p>
        </p:txBody>
      </p:sp>
      <p:sp>
        <p:nvSpPr>
          <p:cNvPr id="5" name="Footer Placeholder 4" hidden="1"/>
          <p:cNvSpPr>
            <a:spLocks noGrp="1"/>
          </p:cNvSpPr>
          <p:nvPr>
            <p:ph type="ftr" sz="quarter" idx="11"/>
          </p:nvPr>
        </p:nvSpPr>
        <p:spPr>
          <a:xfrm>
            <a:off x="3395663" y="6926599"/>
            <a:ext cx="5400675" cy="222501"/>
          </a:xfrm>
        </p:spPr>
        <p:txBody>
          <a:bodyPr/>
          <a:lstStyle>
            <a:lvl1pPr>
              <a:defRPr sz="100">
                <a:solidFill>
                  <a:schemeClr val="bg1"/>
                </a:solidFill>
              </a:defRPr>
            </a:lvl1pPr>
          </a:lstStyle>
          <a:p>
            <a:endParaRPr lang="en-US"/>
          </a:p>
        </p:txBody>
      </p:sp>
      <p:sp>
        <p:nvSpPr>
          <p:cNvPr id="6" name="Slide Number Placeholder 5" hidden="1"/>
          <p:cNvSpPr>
            <a:spLocks noGrp="1"/>
          </p:cNvSpPr>
          <p:nvPr>
            <p:ph type="sldNum" sz="quarter" idx="12"/>
          </p:nvPr>
        </p:nvSpPr>
        <p:spPr>
          <a:xfrm>
            <a:off x="8796338" y="6520734"/>
            <a:ext cx="2663824" cy="222501"/>
          </a:xfrm>
        </p:spPr>
        <p:txBody>
          <a:bodyPr/>
          <a:lstStyle>
            <a:lvl1pPr>
              <a:defRPr sz="100">
                <a:solidFill>
                  <a:schemeClr val="bg1"/>
                </a:solidFill>
              </a:defRPr>
            </a:lvl1pPr>
          </a:lstStyle>
          <a:p>
            <a:fld id="{5D40F9B5-9525-42D0-BC1D-59A04CCCB0D4}" type="slidenum">
              <a:rPr lang="en-US" smtClean="0"/>
              <a:t>‹#›</a:t>
            </a:fld>
            <a:endParaRPr lang="en-US"/>
          </a:p>
        </p:txBody>
      </p:sp>
      <p:sp>
        <p:nvSpPr>
          <p:cNvPr id="9" name="Text Placeholder 8"/>
          <p:cNvSpPr>
            <a:spLocks noGrp="1"/>
          </p:cNvSpPr>
          <p:nvPr>
            <p:ph type="body" sz="quarter" idx="14" hasCustomPrompt="1"/>
          </p:nvPr>
        </p:nvSpPr>
        <p:spPr>
          <a:xfrm>
            <a:off x="694800" y="5950800"/>
            <a:ext cx="1692000" cy="507600"/>
          </a:xfrm>
          <a:blipFill>
            <a:blip r:embed="rId2"/>
            <a:stretch>
              <a:fillRect/>
            </a:stretch>
          </a:blipFill>
        </p:spPr>
        <p:txBody>
          <a:bodyPr>
            <a:noAutofit/>
          </a:bodyPr>
          <a:lstStyle>
            <a:lvl1pPr marL="0" indent="0">
              <a:buNone/>
              <a:defRPr sz="100">
                <a:noFill/>
              </a:defRPr>
            </a:lvl1pPr>
          </a:lstStyle>
          <a:p>
            <a:pPr lvl="0"/>
            <a:r>
              <a:rPr lang="en-GB"/>
              <a:t>.</a:t>
            </a:r>
          </a:p>
        </p:txBody>
      </p:sp>
    </p:spTree>
    <p:extLst>
      <p:ext uri="{BB962C8B-B14F-4D97-AF65-F5344CB8AC3E}">
        <p14:creationId xmlns:p14="http://schemas.microsoft.com/office/powerpoint/2010/main" val="114230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9" name="Background"/>
          <p:cNvSpPr/>
          <p:nvPr/>
        </p:nvSpPr>
        <p:spPr>
          <a:xfrm>
            <a:off x="0" y="0"/>
            <a:ext cx="12189600" cy="6858000"/>
          </a:xfrm>
          <a:prstGeom prst="rect">
            <a:avLst/>
          </a:prstGeom>
          <a:solidFill>
            <a:srgbClr val="ADCFF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2" name="Title 1"/>
          <p:cNvSpPr>
            <a:spLocks noGrp="1"/>
          </p:cNvSpPr>
          <p:nvPr>
            <p:ph type="title" hasCustomPrompt="1"/>
          </p:nvPr>
        </p:nvSpPr>
        <p:spPr>
          <a:xfrm>
            <a:off x="656568" y="391029"/>
            <a:ext cx="10836932" cy="1018671"/>
          </a:xfrm>
        </p:spPr>
        <p:txBody>
          <a:bodyPr/>
          <a:lstStyle>
            <a:lvl1pPr>
              <a:defRPr baseline="0"/>
            </a:lvl1pPr>
          </a:lstStyle>
          <a:p>
            <a:r>
              <a:rPr lang="en-GB"/>
              <a:t>Click to add title in max 1 line</a:t>
            </a:r>
          </a:p>
        </p:txBody>
      </p:sp>
      <p:sp>
        <p:nvSpPr>
          <p:cNvPr id="3" name="Date Placeholder 2" hidden="1"/>
          <p:cNvSpPr>
            <a:spLocks noGrp="1"/>
          </p:cNvSpPr>
          <p:nvPr>
            <p:ph type="dt" sz="half" idx="10"/>
          </p:nvPr>
        </p:nvSpPr>
        <p:spPr>
          <a:xfrm>
            <a:off x="0" y="6912000"/>
            <a:ext cx="0" cy="0"/>
          </a:xfrm>
        </p:spPr>
        <p:txBody>
          <a:bodyPr/>
          <a:lstStyle>
            <a:lvl1pPr>
              <a:defRPr sz="100">
                <a:solidFill>
                  <a:srgbClr val="ADCFF1"/>
                </a:solidFill>
              </a:defRPr>
            </a:lvl1pPr>
          </a:lstStyle>
          <a:p>
            <a:fld id="{DAA57622-4752-4FFE-A4C2-1C9BCA352629}" type="datetimeFigureOut">
              <a:rPr lang="en-US" smtClean="0"/>
              <a:t>10/23/2020</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0F9B5-9525-42D0-BC1D-59A04CCCB0D4}" type="slidenum">
              <a:rPr lang="en-US" smtClean="0"/>
              <a:t>‹#›</a:t>
            </a:fld>
            <a:endParaRPr lang="en-US"/>
          </a:p>
        </p:txBody>
      </p:sp>
      <p:sp>
        <p:nvSpPr>
          <p:cNvPr id="8" name="Text Placeholder 7"/>
          <p:cNvSpPr>
            <a:spLocks noGrp="1"/>
          </p:cNvSpPr>
          <p:nvPr>
            <p:ph type="body" sz="quarter" idx="13" hasCustomPrompt="1"/>
          </p:nvPr>
        </p:nvSpPr>
        <p:spPr>
          <a:xfrm>
            <a:off x="693738" y="1361060"/>
            <a:ext cx="10799762" cy="4588890"/>
          </a:xfrm>
        </p:spPr>
        <p:txBody>
          <a:bodyPr/>
          <a:lstStyle>
            <a:lvl1pPr marL="594000" indent="-594000">
              <a:spcBef>
                <a:spcPts val="300"/>
              </a:spcBef>
              <a:defRPr sz="2800"/>
            </a:lvl1pPr>
            <a:lvl2pPr marL="846000">
              <a:defRPr sz="2200"/>
            </a:lvl2pPr>
          </a:lstStyle>
          <a:p>
            <a:pPr lvl="0"/>
            <a:r>
              <a:rPr lang="en-GB"/>
              <a:t>Click to add text</a:t>
            </a:r>
          </a:p>
        </p:txBody>
      </p:sp>
      <p:sp>
        <p:nvSpPr>
          <p:cNvPr id="11"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620671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Intro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a:t>Click to add title in max 2 lines</a:t>
            </a:r>
          </a:p>
        </p:txBody>
      </p:sp>
      <p:sp>
        <p:nvSpPr>
          <p:cNvPr id="3" name="Date Placeholder 2" hidden="1"/>
          <p:cNvSpPr>
            <a:spLocks noGrp="1"/>
          </p:cNvSpPr>
          <p:nvPr>
            <p:ph type="dt" sz="half" idx="10"/>
          </p:nvPr>
        </p:nvSpPr>
        <p:spPr>
          <a:xfrm>
            <a:off x="0" y="6912000"/>
            <a:ext cx="0" cy="0"/>
          </a:xfrm>
        </p:spPr>
        <p:txBody>
          <a:bodyPr/>
          <a:lstStyle>
            <a:lvl1pPr>
              <a:defRPr sz="100">
                <a:solidFill>
                  <a:schemeClr val="bg1"/>
                </a:solidFill>
              </a:defRPr>
            </a:lvl1pPr>
          </a:lstStyle>
          <a:p>
            <a:fld id="{DAA57622-4752-4FFE-A4C2-1C9BCA352629}" type="datetimeFigureOut">
              <a:rPr lang="en-US" smtClean="0"/>
              <a:t>10/23/2020</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0F9B5-9525-42D0-BC1D-59A04CCCB0D4}" type="slidenum">
              <a:rPr lang="en-US" smtClean="0"/>
              <a:t>‹#›</a:t>
            </a:fld>
            <a:endParaRPr lang="en-US"/>
          </a:p>
        </p:txBody>
      </p:sp>
      <p:sp>
        <p:nvSpPr>
          <p:cNvPr id="8" name="Text Placeholder 7"/>
          <p:cNvSpPr>
            <a:spLocks noGrp="1"/>
          </p:cNvSpPr>
          <p:nvPr>
            <p:ph type="body" sz="quarter" idx="13" hasCustomPrompt="1"/>
          </p:nvPr>
        </p:nvSpPr>
        <p:spPr>
          <a:xfrm>
            <a:off x="693738" y="2096496"/>
            <a:ext cx="10799760" cy="3842369"/>
          </a:xfrm>
        </p:spPr>
        <p:txBody>
          <a:bodyPr/>
          <a:lstStyle>
            <a:lvl1pPr marL="0" indent="0">
              <a:lnSpc>
                <a:spcPct val="98000"/>
              </a:lnSpc>
              <a:buFont typeface="Arial" panose="020B0604020202020204" pitchFamily="34" charset="0"/>
              <a:buChar char="​"/>
              <a:defRPr sz="2800"/>
            </a:lvl1pPr>
            <a:lvl2pPr marL="468000" indent="-468000">
              <a:lnSpc>
                <a:spcPct val="98000"/>
              </a:lnSpc>
              <a:buFont typeface="Arial" panose="020B0604020202020204" pitchFamily="34" charset="0"/>
              <a:buChar char="―"/>
              <a:defRPr sz="2800"/>
            </a:lvl2pPr>
            <a:lvl3pPr marL="720000" indent="-252000">
              <a:lnSpc>
                <a:spcPct val="98000"/>
              </a:lnSpc>
              <a:buFont typeface="Symbol" panose="05050102010706020507" pitchFamily="18" charset="2"/>
              <a:buChar char=""/>
              <a:defRPr sz="2800"/>
            </a:lvl3pPr>
            <a:lvl4pPr marL="972000" indent="-252000">
              <a:lnSpc>
                <a:spcPct val="98000"/>
              </a:lnSpc>
              <a:buFont typeface="Arial" panose="020B0604020202020204" pitchFamily="34" charset="0"/>
              <a:buChar char="‒"/>
              <a:defRPr sz="2800"/>
            </a:lvl4pPr>
            <a:lvl5pPr marL="1224000" indent="-252000">
              <a:lnSpc>
                <a:spcPct val="98000"/>
              </a:lnSpc>
              <a:buFont typeface="Symbol" panose="05050102010706020507" pitchFamily="18" charset="2"/>
              <a:buChar char="·"/>
              <a:defRPr sz="2800"/>
            </a:lvl5pPr>
            <a:lvl6pPr marL="1476000" indent="-252000">
              <a:lnSpc>
                <a:spcPct val="98000"/>
              </a:lnSpc>
              <a:buFont typeface="Arial" panose="020B0604020202020204" pitchFamily="34" charset="0"/>
              <a:buChar char="‒"/>
              <a:defRPr sz="2800"/>
            </a:lvl6pPr>
            <a:lvl7pPr marL="1728000" indent="-252000">
              <a:lnSpc>
                <a:spcPct val="98000"/>
              </a:lnSpc>
              <a:buFont typeface="Symbol" panose="05050102010706020507" pitchFamily="18" charset="2"/>
              <a:buChar char="·"/>
              <a:defRPr sz="2800"/>
            </a:lvl7pPr>
            <a:lvl8pPr marL="1980000" indent="-252000">
              <a:lnSpc>
                <a:spcPct val="98000"/>
              </a:lnSpc>
              <a:buFont typeface="Arial" panose="020B0604020202020204" pitchFamily="34" charset="0"/>
              <a:buChar char="‒"/>
              <a:defRPr sz="2800"/>
            </a:lvl8pPr>
            <a:lvl9pPr marL="2232000" indent="-252000">
              <a:lnSpc>
                <a:spcPct val="98000"/>
              </a:lnSpc>
              <a:buFont typeface="Symbol" panose="05050102010706020507" pitchFamily="18" charset="2"/>
              <a:buChar char="·"/>
              <a:defRPr sz="2800"/>
            </a:lvl9pPr>
          </a:lstStyle>
          <a:p>
            <a:pPr lvl="0"/>
            <a:r>
              <a:rPr lang="en-GB"/>
              <a:t>Click to add intro text</a:t>
            </a:r>
          </a:p>
          <a:p>
            <a:pPr lvl="1"/>
            <a:endParaRPr lang="en-GB"/>
          </a:p>
        </p:txBody>
      </p:sp>
    </p:spTree>
    <p:extLst>
      <p:ext uri="{BB962C8B-B14F-4D97-AF65-F5344CB8AC3E}">
        <p14:creationId xmlns:p14="http://schemas.microsoft.com/office/powerpoint/2010/main" val="3794967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a:t>Click to add title in max 2 lines</a:t>
            </a:r>
          </a:p>
        </p:txBody>
      </p:sp>
      <p:sp>
        <p:nvSpPr>
          <p:cNvPr id="3" name="Content Placeholder 2"/>
          <p:cNvSpPr>
            <a:spLocks noGrp="1"/>
          </p:cNvSpPr>
          <p:nvPr>
            <p:ph idx="1" hasCustomPrompt="1"/>
          </p:nvPr>
        </p:nvSpPr>
        <p:spPr>
          <a:xfrm>
            <a:off x="693738" y="2162340"/>
            <a:ext cx="10799761" cy="3787610"/>
          </a:xfrm>
        </p:spPr>
        <p:txBody>
          <a:bodyPr/>
          <a:lstStyle>
            <a:lvl1pPr>
              <a:defRPr baseline="0"/>
            </a:lvl1pPr>
          </a:lstStyle>
          <a:p>
            <a:pPr lvl="0"/>
            <a:r>
              <a:rPr lang="en-GB"/>
              <a:t>Click to add text or content</a:t>
            </a:r>
          </a:p>
          <a:p>
            <a:pPr lvl="1"/>
            <a:r>
              <a:rPr lang="en-GB"/>
              <a:t>Second level</a:t>
            </a:r>
          </a:p>
          <a:p>
            <a:pPr lvl="2"/>
            <a:r>
              <a:rPr lang="en-GB"/>
              <a:t>Third level</a:t>
            </a:r>
          </a:p>
          <a:p>
            <a:pPr lvl="3"/>
            <a:r>
              <a:rPr lang="en-GB"/>
              <a:t>Fourth level</a:t>
            </a:r>
          </a:p>
          <a:p>
            <a:pPr lvl="4"/>
            <a:r>
              <a:rPr lang="en-GB"/>
              <a:t>Fifth level</a:t>
            </a:r>
          </a:p>
        </p:txBody>
      </p:sp>
      <p:sp>
        <p:nvSpPr>
          <p:cNvPr id="4" name="Date Placeholder 3"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5" name="FLD_Footer"/>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0F9B5-9525-42D0-BC1D-59A04CCCB0D4}" type="slidenum">
              <a:rPr lang="en-US" smtClean="0"/>
              <a:t>‹#›</a:t>
            </a:fld>
            <a:endParaRPr lang="en-US"/>
          </a:p>
        </p:txBody>
      </p:sp>
    </p:spTree>
    <p:extLst>
      <p:ext uri="{BB962C8B-B14F-4D97-AF65-F5344CB8AC3E}">
        <p14:creationId xmlns:p14="http://schemas.microsoft.com/office/powerpoint/2010/main" val="1860312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llage">
    <p:spTree>
      <p:nvGrpSpPr>
        <p:cNvPr id="1" name=""/>
        <p:cNvGrpSpPr/>
        <p:nvPr/>
      </p:nvGrpSpPr>
      <p:grpSpPr>
        <a:xfrm>
          <a:off x="0" y="0"/>
          <a:ext cx="0" cy="0"/>
          <a:chOff x="0" y="0"/>
          <a:chExt cx="0" cy="0"/>
        </a:xfrm>
      </p:grpSpPr>
      <p:sp>
        <p:nvSpPr>
          <p:cNvPr id="12"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4" name="Footer Placeholder 3"/>
          <p:cNvSpPr>
            <a:spLocks noGrp="1"/>
          </p:cNvSpPr>
          <p:nvPr>
            <p:ph type="ftr" sz="quarter" idx="11"/>
          </p:nvPr>
        </p:nvSpPr>
        <p:spPr>
          <a:xfrm>
            <a:off x="0" y="6912000"/>
            <a:ext cx="0" cy="0"/>
          </a:xfrm>
        </p:spPr>
        <p:txBody>
          <a:bodyPr/>
          <a:lstStyle>
            <a:lvl1pPr>
              <a:defRPr sz="100">
                <a:noFill/>
              </a:defRPr>
            </a:lvl1pPr>
          </a:lstStyle>
          <a:p>
            <a:endParaRPr lang="en-US"/>
          </a:p>
        </p:txBody>
      </p:sp>
      <p:sp>
        <p:nvSpPr>
          <p:cNvPr id="5" name="Slide Number Placeholder 4"/>
          <p:cNvSpPr>
            <a:spLocks noGrp="1"/>
          </p:cNvSpPr>
          <p:nvPr>
            <p:ph type="sldNum" sz="quarter" idx="12"/>
          </p:nvPr>
        </p:nvSpPr>
        <p:spPr>
          <a:xfrm>
            <a:off x="0" y="6912000"/>
            <a:ext cx="0" cy="0"/>
          </a:xfrm>
        </p:spPr>
        <p:txBody>
          <a:bodyPr/>
          <a:lstStyle>
            <a:lvl1pPr>
              <a:defRPr sz="100">
                <a:noFill/>
              </a:defRPr>
            </a:lvl1pPr>
          </a:lstStyle>
          <a:p>
            <a:fld id="{5D40F9B5-9525-42D0-BC1D-59A04CCCB0D4}" type="slidenum">
              <a:rPr lang="en-US" smtClean="0"/>
              <a:t>‹#›</a:t>
            </a:fld>
            <a:endParaRPr lang="en-US"/>
          </a:p>
        </p:txBody>
      </p:sp>
      <p:sp>
        <p:nvSpPr>
          <p:cNvPr id="8" name="Picture Placeholder 1"/>
          <p:cNvSpPr>
            <a:spLocks noGrp="1"/>
          </p:cNvSpPr>
          <p:nvPr>
            <p:ph type="pic" sz="quarter" idx="13" hasCustomPrompt="1"/>
          </p:nvPr>
        </p:nvSpPr>
        <p:spPr>
          <a:xfrm>
            <a:off x="-1" y="0"/>
            <a:ext cx="6094413" cy="6858000"/>
          </a:xfrm>
          <a:solidFill>
            <a:schemeClr val="bg1">
              <a:lumMod val="8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9" name="Picture Placeholder 2"/>
          <p:cNvSpPr>
            <a:spLocks noGrp="1"/>
          </p:cNvSpPr>
          <p:nvPr>
            <p:ph type="pic" sz="quarter" idx="14" hasCustomPrompt="1"/>
          </p:nvPr>
        </p:nvSpPr>
        <p:spPr>
          <a:xfrm>
            <a:off x="6094800" y="0"/>
            <a:ext cx="6094413" cy="3425825"/>
          </a:xfrm>
          <a:solidFill>
            <a:schemeClr val="bg1">
              <a:lumMod val="9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10" name="Picture Placeholder 3"/>
          <p:cNvSpPr>
            <a:spLocks noGrp="1"/>
          </p:cNvSpPr>
          <p:nvPr>
            <p:ph type="pic" sz="quarter" idx="15" hasCustomPrompt="1"/>
          </p:nvPr>
        </p:nvSpPr>
        <p:spPr>
          <a:xfrm>
            <a:off x="6094800" y="3427200"/>
            <a:ext cx="2701151" cy="3425825"/>
          </a:xfrm>
          <a:solidFill>
            <a:schemeClr val="bg1">
              <a:lumMod val="75000"/>
            </a:schemeClr>
          </a:solidFill>
        </p:spPr>
        <p:txBody>
          <a:bodyPr tIns="1440000" anchor="ctr" anchorCtr="0"/>
          <a:lstStyle>
            <a:lvl1pPr marL="0" indent="0" algn="ctr">
              <a:buNone/>
              <a:defRPr/>
            </a:lvl1pPr>
          </a:lstStyle>
          <a:p>
            <a:r>
              <a:rPr lang="en-GB"/>
              <a:t>Click here, and insert picture via Images-button in the ribbon</a:t>
            </a:r>
          </a:p>
        </p:txBody>
      </p:sp>
      <p:sp>
        <p:nvSpPr>
          <p:cNvPr id="11" name="Picture Placeholder 4"/>
          <p:cNvSpPr>
            <a:spLocks noGrp="1"/>
          </p:cNvSpPr>
          <p:nvPr>
            <p:ph type="pic" sz="quarter" idx="16" hasCustomPrompt="1"/>
          </p:nvPr>
        </p:nvSpPr>
        <p:spPr>
          <a:xfrm>
            <a:off x="8794750" y="3427200"/>
            <a:ext cx="3397250" cy="3425825"/>
          </a:xfrm>
          <a:solidFill>
            <a:schemeClr val="bg1">
              <a:lumMod val="85000"/>
            </a:schemeClr>
          </a:solidFill>
        </p:spPr>
        <p:txBody>
          <a:bodyPr tIns="1440000" anchor="ctr" anchorCtr="0"/>
          <a:lstStyle>
            <a:lvl1pPr marL="0" indent="0" algn="ctr">
              <a:buNone/>
              <a:defRPr/>
            </a:lvl1pPr>
          </a:lstStyle>
          <a:p>
            <a:r>
              <a:rPr lang="en-GB"/>
              <a:t>Click here, and insert picture via Images-button in the ribbon</a:t>
            </a:r>
          </a:p>
        </p:txBody>
      </p:sp>
    </p:spTree>
    <p:extLst>
      <p:ext uri="{BB962C8B-B14F-4D97-AF65-F5344CB8AC3E}">
        <p14:creationId xmlns:p14="http://schemas.microsoft.com/office/powerpoint/2010/main" val="2325065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reak slide">
    <p:spTree>
      <p:nvGrpSpPr>
        <p:cNvPr id="1" name=""/>
        <p:cNvGrpSpPr/>
        <p:nvPr/>
      </p:nvGrpSpPr>
      <p:grpSpPr>
        <a:xfrm>
          <a:off x="0" y="0"/>
          <a:ext cx="0" cy="0"/>
          <a:chOff x="0" y="0"/>
          <a:chExt cx="0" cy="0"/>
        </a:xfrm>
      </p:grpSpPr>
      <p:sp>
        <p:nvSpPr>
          <p:cNvPr id="7" name="Background"/>
          <p:cNvSpPr/>
          <p:nvPr/>
        </p:nvSpPr>
        <p:spPr>
          <a:xfrm>
            <a:off x="0" y="0"/>
            <a:ext cx="12189600" cy="6858000"/>
          </a:xfrm>
          <a:prstGeom prst="rect">
            <a:avLst/>
          </a:prstGeom>
          <a:solidFill>
            <a:srgbClr val="006EB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2" name="Title 1"/>
          <p:cNvSpPr>
            <a:spLocks noGrp="1"/>
          </p:cNvSpPr>
          <p:nvPr>
            <p:ph type="title" hasCustomPrompt="1"/>
          </p:nvPr>
        </p:nvSpPr>
        <p:spPr>
          <a:xfrm>
            <a:off x="3324501" y="676800"/>
            <a:ext cx="8168999" cy="4772629"/>
          </a:xfrm>
        </p:spPr>
        <p:txBody>
          <a:bodyPr/>
          <a:lstStyle>
            <a:lvl1pPr>
              <a:lnSpc>
                <a:spcPct val="83000"/>
              </a:lnSpc>
              <a:defRPr sz="7800" b="1" baseline="0">
                <a:solidFill>
                  <a:srgbClr val="ADCFF1"/>
                </a:solidFill>
              </a:defRPr>
            </a:lvl1pPr>
          </a:lstStyle>
          <a:p>
            <a:r>
              <a:rPr lang="en-GB"/>
              <a:t>Use bold for highlighted text,</a:t>
            </a:r>
            <a:br>
              <a:rPr lang="en-GB"/>
            </a:br>
            <a:r>
              <a:rPr lang="en-GB"/>
              <a:t>other text regular, max four lines</a:t>
            </a:r>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DAA57622-4752-4FFE-A4C2-1C9BCA352629}" type="datetimeFigureOut">
              <a:rPr lang="en-US" smtClean="0"/>
              <a:t>10/23/2020</a:t>
            </a:fld>
            <a:endParaRPr lang="en-US"/>
          </a:p>
        </p:txBody>
      </p:sp>
      <p:sp>
        <p:nvSpPr>
          <p:cNvPr id="4" name="FLD_Footer"/>
          <p:cNvSpPr>
            <a:spLocks noGrp="1"/>
          </p:cNvSpPr>
          <p:nvPr>
            <p:ph type="ftr" sz="quarter" idx="11"/>
          </p:nvPr>
        </p:nvSpPr>
        <p:spPr/>
        <p:txBody>
          <a:bodyPr/>
          <a:lstStyle>
            <a:lvl1pPr>
              <a:defRPr>
                <a:solidFill>
                  <a:srgbClr val="ADCFF1"/>
                </a:solidFill>
              </a:defRPr>
            </a:lvl1pPr>
          </a:lstStyle>
          <a:p>
            <a:endParaRPr lang="en-US"/>
          </a:p>
        </p:txBody>
      </p:sp>
      <p:sp>
        <p:nvSpPr>
          <p:cNvPr id="5" name="Slide Number Placeholder 4"/>
          <p:cNvSpPr>
            <a:spLocks noGrp="1"/>
          </p:cNvSpPr>
          <p:nvPr>
            <p:ph type="sldNum" sz="quarter" idx="12"/>
          </p:nvPr>
        </p:nvSpPr>
        <p:spPr/>
        <p:txBody>
          <a:bodyPr/>
          <a:lstStyle>
            <a:lvl1pPr>
              <a:defRPr>
                <a:solidFill>
                  <a:srgbClr val="ADCFF1"/>
                </a:solidFill>
              </a:defRPr>
            </a:lvl1pPr>
          </a:lstStyle>
          <a:p>
            <a:fld id="{5D40F9B5-9525-42D0-BC1D-59A04CCCB0D4}" type="slidenum">
              <a:rPr lang="en-US" smtClean="0"/>
              <a:t>‹#›</a:t>
            </a:fld>
            <a:endParaRPr lang="en-US"/>
          </a:p>
        </p:txBody>
      </p:sp>
      <p:sp>
        <p:nvSpPr>
          <p:cNvPr id="9"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ADCFF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12887454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3.emf"/><Relationship Id="rId21" Type="http://schemas.openxmlformats.org/officeDocument/2006/relationships/slideLayout" Target="../slideLayouts/slideLayout21.xml"/><Relationship Id="rId34"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vmlDrawing" Target="../drawings/vmlDrawing1.vml"/><Relationship Id="rId38"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oleObject" Target="../embeddings/oleObject1.bin"/><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ags" Target="../tags/tag3.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AAABA549-6FCF-4B0E-B9A1-98D3DB53644C}"/>
              </a:ext>
            </a:extLst>
          </p:cNvPr>
          <p:cNvGraphicFramePr>
            <a:graphicFrameLocks noChangeAspect="1"/>
          </p:cNvGraphicFramePr>
          <p:nvPr>
            <p:custDataLst>
              <p:tags r:id="rId34"/>
            </p:custDataLst>
            <p:extLst>
              <p:ext uri="{D42A27DB-BD31-4B8C-83A1-F6EECF244321}">
                <p14:modId xmlns:p14="http://schemas.microsoft.com/office/powerpoint/2010/main" val="1902792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7" name="think-cell Slide" r:id="rId36" imgW="416" imgH="416" progId="TCLayout.ActiveDocument.1">
                  <p:embed/>
                </p:oleObj>
              </mc:Choice>
              <mc:Fallback>
                <p:oleObj name="think-cell Slide" r:id="rId36" imgW="416" imgH="416" progId="TCLayout.ActiveDocument.1">
                  <p:embed/>
                  <p:pic>
                    <p:nvPicPr>
                      <p:cNvPr id="8" name="Object 7" hidden="1">
                        <a:extLst>
                          <a:ext uri="{FF2B5EF4-FFF2-40B4-BE49-F238E27FC236}">
                            <a16:creationId xmlns:a16="http://schemas.microsoft.com/office/drawing/2014/main" id="{AAABA549-6FCF-4B0E-B9A1-98D3DB53644C}"/>
                          </a:ext>
                        </a:extLst>
                      </p:cNvPr>
                      <p:cNvPicPr/>
                      <p:nvPr/>
                    </p:nvPicPr>
                    <p:blipFill>
                      <a:blip r:embed="rId37"/>
                      <a:stretch>
                        <a:fillRect/>
                      </a:stretch>
                    </p:blipFill>
                    <p:spPr>
                      <a:xfrm>
                        <a:off x="1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C052F7F8-AD7D-4DCA-AE3B-AB0DE06655D1}"/>
              </a:ext>
            </a:extLst>
          </p:cNvPr>
          <p:cNvSpPr/>
          <p:nvPr>
            <p:custDataLst>
              <p:tags r:id="rId35"/>
            </p:custDataLst>
          </p:nvPr>
        </p:nvSpPr>
        <p:spPr>
          <a:xfrm>
            <a:off x="0" y="0"/>
            <a:ext cx="158750" cy="15875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4800" b="1" i="0" baseline="0">
              <a:latin typeface="Corbel" panose="020B0503020204020204" pitchFamily="34" charset="0"/>
              <a:ea typeface="+mj-ea"/>
              <a:cs typeface="+mj-cs"/>
              <a:sym typeface="Corbel" panose="020B0503020204020204" pitchFamily="34" charset="0"/>
            </a:endParaRPr>
          </a:p>
        </p:txBody>
      </p:sp>
      <p:sp>
        <p:nvSpPr>
          <p:cNvPr id="2" name="Title Placeholder 1"/>
          <p:cNvSpPr>
            <a:spLocks noGrp="1"/>
          </p:cNvSpPr>
          <p:nvPr>
            <p:ph type="title"/>
          </p:nvPr>
        </p:nvSpPr>
        <p:spPr>
          <a:xfrm>
            <a:off x="656568" y="391028"/>
            <a:ext cx="10836932" cy="1285875"/>
          </a:xfrm>
          <a:prstGeom prst="rect">
            <a:avLst/>
          </a:prstGeom>
        </p:spPr>
        <p:txBody>
          <a:bodyPr vert="horz" lIns="0" tIns="0" rIns="0" bIns="0" rtlCol="0" anchor="t" anchorCtr="0">
            <a:noAutofit/>
          </a:bodyPr>
          <a:lstStyle/>
          <a:p>
            <a:r>
              <a:rPr lang="en-US"/>
              <a:t>Click to edit Master title style</a:t>
            </a:r>
            <a:endParaRPr lang="en-GB"/>
          </a:p>
        </p:txBody>
      </p:sp>
      <p:sp>
        <p:nvSpPr>
          <p:cNvPr id="3" name="Text Placeholder 2"/>
          <p:cNvSpPr>
            <a:spLocks noGrp="1"/>
          </p:cNvSpPr>
          <p:nvPr>
            <p:ph type="body" idx="1"/>
          </p:nvPr>
        </p:nvSpPr>
        <p:spPr>
          <a:xfrm>
            <a:off x="693738" y="2162340"/>
            <a:ext cx="10799761" cy="378761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9137720" y="6321576"/>
            <a:ext cx="2355779" cy="176724"/>
          </a:xfrm>
          <a:prstGeom prst="rect">
            <a:avLst/>
          </a:prstGeom>
        </p:spPr>
        <p:txBody>
          <a:bodyPr vert="horz" lIns="0" tIns="0" rIns="0" bIns="0" rtlCol="0" anchor="b" anchorCtr="0">
            <a:noAutofit/>
          </a:bodyPr>
          <a:lstStyle>
            <a:lvl1pPr algn="r">
              <a:defRPr sz="100">
                <a:noFill/>
              </a:defRPr>
            </a:lvl1pPr>
          </a:lstStyle>
          <a:p>
            <a:fld id="{DAA57622-4752-4FFE-A4C2-1C9BCA352629}" type="datetimeFigureOut">
              <a:rPr lang="en-US" smtClean="0"/>
              <a:t>10/23/2020</a:t>
            </a:fld>
            <a:endParaRPr lang="en-US"/>
          </a:p>
        </p:txBody>
      </p:sp>
      <p:sp>
        <p:nvSpPr>
          <p:cNvPr id="5" name="FLD_Footer"/>
          <p:cNvSpPr>
            <a:spLocks noGrp="1"/>
          </p:cNvSpPr>
          <p:nvPr>
            <p:ph type="ftr" sz="quarter" idx="3"/>
          </p:nvPr>
        </p:nvSpPr>
        <p:spPr>
          <a:xfrm>
            <a:off x="3395663" y="6356350"/>
            <a:ext cx="5400675" cy="222501"/>
          </a:xfrm>
          <a:prstGeom prst="rect">
            <a:avLst/>
          </a:prstGeom>
        </p:spPr>
        <p:txBody>
          <a:bodyPr vert="horz" lIns="0" tIns="0" rIns="0" bIns="0" rtlCol="0" anchor="b" anchorCtr="0">
            <a:noAutofit/>
          </a:bodyPr>
          <a:lstStyle>
            <a:lvl1pPr algn="l">
              <a:defRPr sz="950">
                <a:solidFill>
                  <a:srgbClr val="006EB6"/>
                </a:solidFill>
              </a:defRPr>
            </a:lvl1pPr>
          </a:lstStyle>
          <a:p>
            <a:endParaRPr lang="en-US"/>
          </a:p>
        </p:txBody>
      </p:sp>
      <p:sp>
        <p:nvSpPr>
          <p:cNvPr id="6" name="Slide Number Placeholder 5"/>
          <p:cNvSpPr>
            <a:spLocks noGrp="1"/>
          </p:cNvSpPr>
          <p:nvPr>
            <p:ph type="sldNum" sz="quarter" idx="4"/>
          </p:nvPr>
        </p:nvSpPr>
        <p:spPr>
          <a:xfrm>
            <a:off x="8796337" y="6356350"/>
            <a:ext cx="2697161" cy="222501"/>
          </a:xfrm>
          <a:prstGeom prst="rect">
            <a:avLst/>
          </a:prstGeom>
        </p:spPr>
        <p:txBody>
          <a:bodyPr vert="horz" lIns="0" tIns="0" rIns="0" bIns="0" rtlCol="0" anchor="b" anchorCtr="0">
            <a:noAutofit/>
          </a:bodyPr>
          <a:lstStyle>
            <a:lvl1pPr algn="r">
              <a:defRPr sz="950">
                <a:solidFill>
                  <a:srgbClr val="006EB6"/>
                </a:solidFill>
              </a:defRPr>
            </a:lvl1pPr>
          </a:lstStyle>
          <a:p>
            <a:fld id="{5D40F9B5-9525-42D0-BC1D-59A04CCCB0D4}" type="slidenum">
              <a:rPr lang="en-US" smtClean="0"/>
              <a:t>‹#›</a:t>
            </a:fld>
            <a:endParaRPr lang="en-US"/>
          </a:p>
        </p:txBody>
      </p:sp>
      <p:sp>
        <p:nvSpPr>
          <p:cNvPr id="10"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1" name="Picture 10">
            <a:extLst>
              <a:ext uri="{FF2B5EF4-FFF2-40B4-BE49-F238E27FC236}">
                <a16:creationId xmlns:a16="http://schemas.microsoft.com/office/drawing/2014/main" id="{5D469CA0-A547-443D-8C66-BFDBADDE5ABF}"/>
              </a:ext>
            </a:extLst>
          </p:cNvPr>
          <p:cNvPicPr>
            <a:picLocks noChangeAspect="1"/>
          </p:cNvPicPr>
          <p:nvPr/>
        </p:nvPicPr>
        <p:blipFill>
          <a:blip r:embed="rId38"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224068" y="6390296"/>
            <a:ext cx="621240" cy="114300"/>
          </a:xfrm>
          <a:prstGeom prst="rect">
            <a:avLst/>
          </a:prstGeom>
        </p:spPr>
      </p:pic>
      <p:pic>
        <p:nvPicPr>
          <p:cNvPr id="12" name="Picture 11">
            <a:extLst>
              <a:ext uri="{FF2B5EF4-FFF2-40B4-BE49-F238E27FC236}">
                <a16:creationId xmlns:a16="http://schemas.microsoft.com/office/drawing/2014/main" id="{005DF8D1-923D-4D41-9078-72B7F541378E}"/>
              </a:ext>
            </a:extLst>
          </p:cNvPr>
          <p:cNvPicPr/>
          <p:nvPr/>
        </p:nvPicPr>
        <p:blipFill rotWithShape="1">
          <a:blip r:embed="rId39" cstate="print">
            <a:duotone>
              <a:schemeClr val="accent2">
                <a:shade val="45000"/>
                <a:satMod val="135000"/>
              </a:schemeClr>
              <a:prstClr val="white"/>
            </a:duotone>
            <a:extLst>
              <a:ext uri="{28A0092B-C50C-407E-A947-70E740481C1C}">
                <a14:useLocalDpi xmlns:a14="http://schemas.microsoft.com/office/drawing/2010/main" val="0"/>
              </a:ext>
            </a:extLst>
          </a:blip>
          <a:srcRect t="1" r="41235" b="-1"/>
          <a:stretch/>
        </p:blipFill>
        <p:spPr>
          <a:xfrm>
            <a:off x="2052619" y="6352561"/>
            <a:ext cx="576282" cy="165651"/>
          </a:xfrm>
          <a:prstGeom prst="rect">
            <a:avLst/>
          </a:prstGeom>
        </p:spPr>
      </p:pic>
    </p:spTree>
    <p:extLst>
      <p:ext uri="{BB962C8B-B14F-4D97-AF65-F5344CB8AC3E}">
        <p14:creationId xmlns:p14="http://schemas.microsoft.com/office/powerpoint/2010/main" val="33767512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Lst>
  <p:txStyles>
    <p:titleStyle>
      <a:lvl1pPr algn="l" defTabSz="914400" rtl="0" eaLnBrk="1" latinLnBrk="0" hangingPunct="1">
        <a:lnSpc>
          <a:spcPct val="87000"/>
        </a:lnSpc>
        <a:spcBef>
          <a:spcPct val="0"/>
        </a:spcBef>
        <a:buNone/>
        <a:defRPr sz="4800" b="1" kern="1200">
          <a:solidFill>
            <a:srgbClr val="006EB6"/>
          </a:solidFill>
          <a:latin typeface="+mj-lt"/>
          <a:ea typeface="+mj-ea"/>
          <a:cs typeface="+mj-cs"/>
        </a:defRPr>
      </a:lvl1pPr>
    </p:titleStyle>
    <p:bodyStyle>
      <a:lvl1pPr marL="468000" indent="-468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1pPr>
      <a:lvl2pPr marL="720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2pPr>
      <a:lvl3pPr marL="972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3pPr>
      <a:lvl4pPr marL="1224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4pPr>
      <a:lvl5pPr marL="1476000" indent="-252000" algn="l" defTabSz="914400" rtl="0" eaLnBrk="1" latinLnBrk="0" hangingPunct="1">
        <a:lnSpc>
          <a:spcPct val="100000"/>
        </a:lnSpc>
        <a:spcBef>
          <a:spcPts val="0"/>
        </a:spcBef>
        <a:buFont typeface="Arial" panose="020B0604020202020204" pitchFamily="34" charset="0"/>
        <a:buChar char="‒"/>
        <a:defRPr sz="2200" kern="1200" baseline="0">
          <a:solidFill>
            <a:srgbClr val="006EB6"/>
          </a:solidFill>
          <a:latin typeface="+mn-lt"/>
          <a:ea typeface="+mn-ea"/>
          <a:cs typeface="+mn-cs"/>
        </a:defRPr>
      </a:lvl5pPr>
      <a:lvl6pPr marL="1728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6pPr>
      <a:lvl7pPr marL="1980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7pPr>
      <a:lvl8pPr marL="2232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8pPr>
      <a:lvl9pPr marL="2484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37">
          <p15:clr>
            <a:srgbClr val="F26B43"/>
          </p15:clr>
        </p15:guide>
        <p15:guide id="2" pos="2138">
          <p15:clr>
            <a:srgbClr val="F26B43"/>
          </p15:clr>
        </p15:guide>
        <p15:guide id="3" orient="horz" pos="253">
          <p15:clr>
            <a:srgbClr val="F26B43"/>
          </p15:clr>
        </p15:guide>
        <p15:guide id="4" orient="horz" pos="888">
          <p15:clr>
            <a:srgbClr val="F26B43"/>
          </p15:clr>
        </p15:guide>
        <p15:guide id="5" pos="3839">
          <p15:clr>
            <a:srgbClr val="F26B43"/>
          </p15:clr>
        </p15:guide>
        <p15:guide id="6" pos="5540">
          <p15:clr>
            <a:srgbClr val="F26B43"/>
          </p15:clr>
        </p15:guide>
        <p15:guide id="7" orient="horz" pos="1523">
          <p15:clr>
            <a:srgbClr val="F26B43"/>
          </p15:clr>
        </p15:guide>
        <p15:guide id="8" orient="horz" pos="2158">
          <p15:clr>
            <a:srgbClr val="F26B43"/>
          </p15:clr>
        </p15:guide>
        <p15:guide id="9" pos="7240">
          <p15:clr>
            <a:srgbClr val="F26B43"/>
          </p15:clr>
        </p15:guide>
        <p15:guide id="10" orient="horz" pos="2793">
          <p15:clr>
            <a:srgbClr val="F26B43"/>
          </p15:clr>
        </p15:guide>
        <p15:guide id="11" orient="horz" pos="3428">
          <p15:clr>
            <a:srgbClr val="F26B43"/>
          </p15:clr>
        </p15:guide>
        <p15:guide id="13" orient="horz" pos="4063">
          <p15:clr>
            <a:srgbClr val="F26B43"/>
          </p15:clr>
        </p15:guide>
        <p15:guide id="14" orient="horz" pos="374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vmlDrawing" Target="../drawings/vmlDrawing6.vml"/><Relationship Id="rId6" Type="http://schemas.openxmlformats.org/officeDocument/2006/relationships/image" Target="../media/image20.emf"/><Relationship Id="rId5" Type="http://schemas.openxmlformats.org/officeDocument/2006/relationships/oleObject" Target="../embeddings/oleObject6.bin"/><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3" Type="http://schemas.openxmlformats.org/officeDocument/2006/relationships/tags" Target="../tags/tag14.xml"/><Relationship Id="rId7" Type="http://schemas.openxmlformats.org/officeDocument/2006/relationships/image" Target="../media/image21.emf"/><Relationship Id="rId12" Type="http://schemas.openxmlformats.org/officeDocument/2006/relationships/image" Target="../media/image26.png"/><Relationship Id="rId2" Type="http://schemas.openxmlformats.org/officeDocument/2006/relationships/tags" Target="../tags/tag13.xml"/><Relationship Id="rId1" Type="http://schemas.openxmlformats.org/officeDocument/2006/relationships/vmlDrawing" Target="../drawings/vmlDrawing7.vml"/><Relationship Id="rId6" Type="http://schemas.openxmlformats.org/officeDocument/2006/relationships/oleObject" Target="../embeddings/oleObject7.bin"/><Relationship Id="rId11" Type="http://schemas.openxmlformats.org/officeDocument/2006/relationships/image" Target="../media/image25.png"/><Relationship Id="rId5" Type="http://schemas.openxmlformats.org/officeDocument/2006/relationships/notesSlide" Target="../notesSlides/notesSlide2.xml"/><Relationship Id="rId10" Type="http://schemas.openxmlformats.org/officeDocument/2006/relationships/image" Target="../media/image24.png"/><Relationship Id="rId4" Type="http://schemas.openxmlformats.org/officeDocument/2006/relationships/slideLayout" Target="../slideLayouts/slideLayout25.xml"/><Relationship Id="rId9" Type="http://schemas.openxmlformats.org/officeDocument/2006/relationships/image" Target="../media/image23.png"/></Relationships>
</file>

<file path=ppt/slides/_rels/slide3.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image" Target="../media/image21.emf"/><Relationship Id="rId2" Type="http://schemas.openxmlformats.org/officeDocument/2006/relationships/tags" Target="../tags/tag15.xml"/><Relationship Id="rId1" Type="http://schemas.openxmlformats.org/officeDocument/2006/relationships/vmlDrawing" Target="../drawings/vmlDrawing8.vml"/><Relationship Id="rId6" Type="http://schemas.openxmlformats.org/officeDocument/2006/relationships/oleObject" Target="../embeddings/oleObject8.bin"/><Relationship Id="rId5" Type="http://schemas.openxmlformats.org/officeDocument/2006/relationships/notesSlide" Target="../notesSlides/notesSlide3.xml"/><Relationship Id="rId4"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vmlDrawing" Target="../drawings/vmlDrawing9.vml"/><Relationship Id="rId6" Type="http://schemas.openxmlformats.org/officeDocument/2006/relationships/image" Target="../media/image20.emf"/><Relationship Id="rId5" Type="http://schemas.openxmlformats.org/officeDocument/2006/relationships/oleObject" Target="../embeddings/oleObject9.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vmlDrawing" Target="../drawings/vmlDrawing10.vml"/><Relationship Id="rId6" Type="http://schemas.openxmlformats.org/officeDocument/2006/relationships/image" Target="../media/image21.emf"/><Relationship Id="rId5" Type="http://schemas.openxmlformats.org/officeDocument/2006/relationships/oleObject" Target="../embeddings/oleObject10.bin"/><Relationship Id="rId4"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212DCAF7-5468-43A6-B996-547D96070157}"/>
              </a:ext>
            </a:extLst>
          </p:cNvPr>
          <p:cNvGraphicFramePr>
            <a:graphicFrameLocks noChangeAspect="1"/>
          </p:cNvGraphicFramePr>
          <p:nvPr>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6147"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212DCAF7-5468-43A6-B996-547D96070157}"/>
                          </a:ext>
                        </a:extLst>
                      </p:cNvPr>
                      <p:cNvPicPr/>
                      <p:nvPr/>
                    </p:nvPicPr>
                    <p:blipFill>
                      <a:blip r:embed="rId6"/>
                      <a:stretch>
                        <a:fillRect/>
                      </a:stretch>
                    </p:blipFill>
                    <p:spPr>
                      <a:xfrm>
                        <a:off x="2118" y="2118"/>
                        <a:ext cx="2117" cy="2117"/>
                      </a:xfrm>
                      <a:prstGeom prst="rect">
                        <a:avLst/>
                      </a:prstGeom>
                    </p:spPr>
                  </p:pic>
                </p:oleObj>
              </mc:Fallback>
            </mc:AlternateContent>
          </a:graphicData>
        </a:graphic>
      </p:graphicFrame>
      <p:sp>
        <p:nvSpPr>
          <p:cNvPr id="4" name="Date Placeholder 3">
            <a:extLst>
              <a:ext uri="{FF2B5EF4-FFF2-40B4-BE49-F238E27FC236}">
                <a16:creationId xmlns:a16="http://schemas.microsoft.com/office/drawing/2014/main" id="{63208992-516D-41DD-A3BB-407DE2AA1413}"/>
              </a:ext>
            </a:extLst>
          </p:cNvPr>
          <p:cNvSpPr>
            <a:spLocks noGrp="1"/>
          </p:cNvSpPr>
          <p:nvPr>
            <p:ph type="dt" sz="half" idx="10"/>
          </p:nvPr>
        </p:nvSpPr>
        <p:spPr>
          <a:noFill/>
        </p:spPr>
        <p:txBody>
          <a:bodyPr/>
          <a:lstStyle/>
          <a:p>
            <a:r>
              <a:rPr lang="en-GB" dirty="0">
                <a:latin typeface="Corbel" panose="020B0503020204020204" pitchFamily="34" charset="0"/>
                <a:sym typeface="Corbel" panose="020B0503020204020204" pitchFamily="34" charset="0"/>
              </a:rPr>
              <a:t>2020</a:t>
            </a:r>
          </a:p>
        </p:txBody>
      </p:sp>
      <p:sp>
        <p:nvSpPr>
          <p:cNvPr id="5" name="Footer Placeholder 4">
            <a:extLst>
              <a:ext uri="{FF2B5EF4-FFF2-40B4-BE49-F238E27FC236}">
                <a16:creationId xmlns:a16="http://schemas.microsoft.com/office/drawing/2014/main" id="{45C5CFF6-01C9-41A4-BC2D-0B0E0E0C470C}"/>
              </a:ext>
            </a:extLst>
          </p:cNvPr>
          <p:cNvSpPr>
            <a:spLocks noGrp="1"/>
          </p:cNvSpPr>
          <p:nvPr>
            <p:ph type="ftr" sz="quarter" idx="11"/>
          </p:nvPr>
        </p:nvSpPr>
        <p:spPr/>
        <p:txBody>
          <a:bodyPr/>
          <a:lstStyle/>
          <a:p>
            <a:endParaRPr lang="en-GB">
              <a:latin typeface="Corbel" panose="020B0503020204020204" pitchFamily="34" charset="0"/>
              <a:sym typeface="Corbel" panose="020B0503020204020204" pitchFamily="34" charset="0"/>
            </a:endParaRPr>
          </a:p>
        </p:txBody>
      </p:sp>
      <p:sp>
        <p:nvSpPr>
          <p:cNvPr id="6" name="Slide Number Placeholder 5">
            <a:extLst>
              <a:ext uri="{FF2B5EF4-FFF2-40B4-BE49-F238E27FC236}">
                <a16:creationId xmlns:a16="http://schemas.microsoft.com/office/drawing/2014/main" id="{6A81313F-A0BC-4ED6-8ADD-F16CF3F85689}"/>
              </a:ext>
            </a:extLst>
          </p:cNvPr>
          <p:cNvSpPr>
            <a:spLocks noGrp="1"/>
          </p:cNvSpPr>
          <p:nvPr>
            <p:ph type="sldNum" sz="quarter" idx="12"/>
          </p:nvPr>
        </p:nvSpPr>
        <p:spPr/>
        <p:txBody>
          <a:bodyPr/>
          <a:lstStyle/>
          <a:p>
            <a:fld id="{45D37B1E-C366-494F-A587-962AD9AABC83}" type="slidenum">
              <a:rPr lang="en-GB" smtClean="0">
                <a:latin typeface="Corbel" panose="020B0503020204020204" pitchFamily="34" charset="0"/>
                <a:sym typeface="Corbel" panose="020B0503020204020204" pitchFamily="34" charset="0"/>
              </a:rPr>
              <a:pPr/>
              <a:t>1</a:t>
            </a:fld>
            <a:endParaRPr lang="en-GB">
              <a:latin typeface="Corbel" panose="020B0503020204020204" pitchFamily="34" charset="0"/>
              <a:sym typeface="Corbel" panose="020B0503020204020204" pitchFamily="34" charset="0"/>
            </a:endParaRPr>
          </a:p>
        </p:txBody>
      </p:sp>
      <p:sp>
        <p:nvSpPr>
          <p:cNvPr id="7" name="Title 4">
            <a:extLst>
              <a:ext uri="{FF2B5EF4-FFF2-40B4-BE49-F238E27FC236}">
                <a16:creationId xmlns:a16="http://schemas.microsoft.com/office/drawing/2014/main" id="{E84BE79E-6361-4E1C-8BFD-7799124D4CF3}"/>
              </a:ext>
            </a:extLst>
          </p:cNvPr>
          <p:cNvSpPr txBox="1">
            <a:spLocks/>
          </p:cNvSpPr>
          <p:nvPr/>
        </p:nvSpPr>
        <p:spPr>
          <a:xfrm>
            <a:off x="719404" y="2292441"/>
            <a:ext cx="10753195" cy="3194532"/>
          </a:xfrm>
          <a:prstGeom prst="rect">
            <a:avLst/>
          </a:prstGeom>
        </p:spPr>
        <p:txBody>
          <a:bodyPr vert="horz" lIns="0" tIns="0" rIns="0" bIns="0" rtlCol="0" anchor="t" anchorCtr="0">
            <a:noAutofit/>
          </a:bodyPr>
          <a:lstStyle>
            <a:lvl1pPr algn="l" defTabSz="685800" rtl="0" eaLnBrk="1" latinLnBrk="0" hangingPunct="1">
              <a:lnSpc>
                <a:spcPct val="83000"/>
              </a:lnSpc>
              <a:spcBef>
                <a:spcPct val="0"/>
              </a:spcBef>
              <a:buNone/>
              <a:defRPr sz="5850" b="1" kern="1200">
                <a:solidFill>
                  <a:srgbClr val="ADCFF1"/>
                </a:solidFill>
                <a:latin typeface="+mj-lt"/>
                <a:ea typeface="+mj-ea"/>
                <a:cs typeface="+mj-cs"/>
              </a:defRPr>
            </a:lvl1pPr>
          </a:lstStyle>
          <a:p>
            <a:pPr>
              <a:spcBef>
                <a:spcPts val="2400"/>
              </a:spcBef>
            </a:pPr>
            <a:br>
              <a:rPr lang="en-GB" sz="4800" b="0" dirty="0">
                <a:latin typeface="Corbel" panose="020B0503020204020204" pitchFamily="34" charset="0"/>
                <a:cs typeface="Arial" panose="020B0604020202020204" pitchFamily="34" charset="0"/>
                <a:sym typeface="Corbel" panose="020B0503020204020204" pitchFamily="34" charset="0"/>
              </a:rPr>
            </a:br>
            <a:br>
              <a:rPr lang="en-GB" sz="4400" b="0" dirty="0">
                <a:latin typeface="Corbel" panose="020B0503020204020204" pitchFamily="34" charset="0"/>
                <a:sym typeface="Corbel" panose="020B0503020204020204" pitchFamily="34" charset="0"/>
              </a:rPr>
            </a:br>
            <a:r>
              <a:rPr lang="en-US" sz="4400" b="0" dirty="0">
                <a:latin typeface="Corbel" panose="020B0503020204020204" pitchFamily="34" charset="0"/>
                <a:cs typeface="Arial" panose="020B0604020202020204" pitchFamily="34" charset="0"/>
                <a:sym typeface="Corbel" panose="020B0503020204020204" pitchFamily="34" charset="0"/>
              </a:rPr>
              <a:t>Business Model Canvas</a:t>
            </a:r>
            <a:br>
              <a:rPr lang="en-GB" sz="4400" b="0" dirty="0">
                <a:latin typeface="Corbel" panose="020B0503020204020204" pitchFamily="34" charset="0"/>
                <a:sym typeface="Corbel" panose="020B0503020204020204" pitchFamily="34" charset="0"/>
              </a:rPr>
            </a:br>
            <a:br>
              <a:rPr lang="en-GB" sz="3200" b="0" dirty="0">
                <a:latin typeface="Corbel" panose="020B0503020204020204" pitchFamily="34" charset="0"/>
                <a:cs typeface="Arial" panose="020B0604020202020204" pitchFamily="34" charset="0"/>
                <a:sym typeface="Corbel" panose="020B0503020204020204" pitchFamily="34" charset="0"/>
              </a:rPr>
            </a:br>
            <a:r>
              <a:rPr lang="en-GB" sz="2133" b="0" dirty="0">
                <a:latin typeface="Corbel" panose="020B0503020204020204" pitchFamily="34" charset="0"/>
                <a:cs typeface="Arial" panose="020B0604020202020204" pitchFamily="34" charset="0"/>
                <a:sym typeface="Corbel" panose="020B0503020204020204" pitchFamily="34" charset="0"/>
              </a:rPr>
              <a:t>Introduction </a:t>
            </a:r>
            <a:endParaRPr lang="en-GB" sz="2133" b="0" dirty="0">
              <a:highlight>
                <a:srgbClr val="FFFF00"/>
              </a:highlight>
              <a:latin typeface="Corbel" panose="020B0503020204020204" pitchFamily="34" charset="0"/>
              <a:cs typeface="Arial" panose="020B0604020202020204" pitchFamily="34" charset="0"/>
              <a:sym typeface="Corbel" panose="020B0503020204020204" pitchFamily="34" charset="0"/>
            </a:endParaRPr>
          </a:p>
        </p:txBody>
      </p:sp>
      <p:grpSp>
        <p:nvGrpSpPr>
          <p:cNvPr id="22" name="Group 128">
            <a:extLst>
              <a:ext uri="{FF2B5EF4-FFF2-40B4-BE49-F238E27FC236}">
                <a16:creationId xmlns:a16="http://schemas.microsoft.com/office/drawing/2014/main" id="{AA396B75-7A91-4A37-A108-24913D765C7A}"/>
              </a:ext>
            </a:extLst>
          </p:cNvPr>
          <p:cNvGrpSpPr>
            <a:grpSpLocks noChangeAspect="1"/>
          </p:cNvGrpSpPr>
          <p:nvPr/>
        </p:nvGrpSpPr>
        <p:grpSpPr bwMode="auto">
          <a:xfrm>
            <a:off x="9664887" y="3190875"/>
            <a:ext cx="958478" cy="1097235"/>
            <a:chOff x="1398" y="2998"/>
            <a:chExt cx="373" cy="427"/>
          </a:xfrm>
          <a:solidFill>
            <a:srgbClr val="ADCFF1"/>
          </a:solidFill>
        </p:grpSpPr>
        <p:sp>
          <p:nvSpPr>
            <p:cNvPr id="23" name="Freeform 129">
              <a:extLst>
                <a:ext uri="{FF2B5EF4-FFF2-40B4-BE49-F238E27FC236}">
                  <a16:creationId xmlns:a16="http://schemas.microsoft.com/office/drawing/2014/main" id="{58D04843-8CD5-45D5-9CC2-2825723525FA}"/>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4" name="Freeform 130">
              <a:extLst>
                <a:ext uri="{FF2B5EF4-FFF2-40B4-BE49-F238E27FC236}">
                  <a16:creationId xmlns:a16="http://schemas.microsoft.com/office/drawing/2014/main" id="{E4C62287-0811-42E8-9D07-2F42A7964737}"/>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5" name="Freeform 131">
              <a:extLst>
                <a:ext uri="{FF2B5EF4-FFF2-40B4-BE49-F238E27FC236}">
                  <a16:creationId xmlns:a16="http://schemas.microsoft.com/office/drawing/2014/main" id="{B47D8715-D8A3-4270-BCC1-9402658535BB}"/>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6" name="Freeform 132">
              <a:extLst>
                <a:ext uri="{FF2B5EF4-FFF2-40B4-BE49-F238E27FC236}">
                  <a16:creationId xmlns:a16="http://schemas.microsoft.com/office/drawing/2014/main" id="{46D25D26-A2B0-4370-B904-2A80405F9A4A}"/>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7" name="Freeform 133">
              <a:extLst>
                <a:ext uri="{FF2B5EF4-FFF2-40B4-BE49-F238E27FC236}">
                  <a16:creationId xmlns:a16="http://schemas.microsoft.com/office/drawing/2014/main" id="{6019CE0E-8EF3-409F-ADE7-3A77678CB177}"/>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8" name="Freeform 134">
              <a:extLst>
                <a:ext uri="{FF2B5EF4-FFF2-40B4-BE49-F238E27FC236}">
                  <a16:creationId xmlns:a16="http://schemas.microsoft.com/office/drawing/2014/main" id="{FDF8EDCF-9166-4874-A149-B55E2A903272}"/>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9" name="Freeform 135">
              <a:extLst>
                <a:ext uri="{FF2B5EF4-FFF2-40B4-BE49-F238E27FC236}">
                  <a16:creationId xmlns:a16="http://schemas.microsoft.com/office/drawing/2014/main" id="{9EBBE11F-7509-4531-8167-8D3879FFB4F6}"/>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0" name="Freeform 136">
              <a:extLst>
                <a:ext uri="{FF2B5EF4-FFF2-40B4-BE49-F238E27FC236}">
                  <a16:creationId xmlns:a16="http://schemas.microsoft.com/office/drawing/2014/main" id="{87009B8B-3753-49ED-B027-36398D103128}"/>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1" name="Freeform 137">
              <a:extLst>
                <a:ext uri="{FF2B5EF4-FFF2-40B4-BE49-F238E27FC236}">
                  <a16:creationId xmlns:a16="http://schemas.microsoft.com/office/drawing/2014/main" id="{C36718B8-F88D-49EB-93A7-AF2852372E04}"/>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2" name="Freeform 138">
              <a:extLst>
                <a:ext uri="{FF2B5EF4-FFF2-40B4-BE49-F238E27FC236}">
                  <a16:creationId xmlns:a16="http://schemas.microsoft.com/office/drawing/2014/main" id="{A343C695-A6C1-4583-B9D9-F5F318E1F315}"/>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3" name="Freeform 139">
              <a:extLst>
                <a:ext uri="{FF2B5EF4-FFF2-40B4-BE49-F238E27FC236}">
                  <a16:creationId xmlns:a16="http://schemas.microsoft.com/office/drawing/2014/main" id="{D847A2A0-7A30-4E16-B775-AB5AD84041BC}"/>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4" name="Freeform 140">
              <a:extLst>
                <a:ext uri="{FF2B5EF4-FFF2-40B4-BE49-F238E27FC236}">
                  <a16:creationId xmlns:a16="http://schemas.microsoft.com/office/drawing/2014/main" id="{16ED6BBD-B4A0-4C9C-8B7D-538A68851FBB}"/>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grpSp>
    </p:spTree>
    <p:extLst>
      <p:ext uri="{BB962C8B-B14F-4D97-AF65-F5344CB8AC3E}">
        <p14:creationId xmlns:p14="http://schemas.microsoft.com/office/powerpoint/2010/main" val="2978927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08F21269-F481-4AEB-97F6-D9BB51C3D300}"/>
              </a:ext>
            </a:extLst>
          </p:cNvPr>
          <p:cNvGraphicFramePr>
            <a:graphicFrameLocks noChangeAspect="1"/>
          </p:cNvGraphicFramePr>
          <p:nvPr>
            <p:custDataLst>
              <p:tags r:id="rId2"/>
            </p:custDataLst>
            <p:extLst>
              <p:ext uri="{D42A27DB-BD31-4B8C-83A1-F6EECF244321}">
                <p14:modId xmlns:p14="http://schemas.microsoft.com/office/powerpoint/2010/main" val="277365065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71" name="think-cell Slide" r:id="rId6" imgW="663" imgH="664" progId="TCLayout.ActiveDocument.1">
                  <p:embed/>
                </p:oleObj>
              </mc:Choice>
              <mc:Fallback>
                <p:oleObj name="think-cell Slide" r:id="rId6" imgW="663" imgH="664" progId="TCLayout.ActiveDocument.1">
                  <p:embed/>
                  <p:pic>
                    <p:nvPicPr>
                      <p:cNvPr id="7" name="Object 6" hidden="1">
                        <a:extLst>
                          <a:ext uri="{FF2B5EF4-FFF2-40B4-BE49-F238E27FC236}">
                            <a16:creationId xmlns:a16="http://schemas.microsoft.com/office/drawing/2014/main" id="{08F21269-F481-4AEB-97F6-D9BB51C3D300}"/>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16CE2544-1590-42EB-B419-BBD68A9D25AD}"/>
              </a:ext>
            </a:extLst>
          </p:cNvPr>
          <p:cNvSpPr/>
          <p:nvPr>
            <p:custDataLst>
              <p:tags r:id="rId3"/>
            </p:custDataLst>
          </p:nvPr>
        </p:nvSpPr>
        <p:spPr>
          <a:xfrm>
            <a:off x="0" y="0"/>
            <a:ext cx="158750" cy="1587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endParaRPr lang="en-US" sz="2800" b="1" dirty="0">
              <a:solidFill>
                <a:schemeClr val="tx1"/>
              </a:solidFill>
              <a:latin typeface="Corbel" panose="020B0503020204020204" pitchFamily="34" charset="0"/>
              <a:ea typeface="+mj-ea"/>
              <a:cs typeface="+mj-cs"/>
              <a:sym typeface="Corbel" panose="020B0503020204020204" pitchFamily="34" charset="0"/>
            </a:endParaRPr>
          </a:p>
        </p:txBody>
      </p:sp>
      <p:sp>
        <p:nvSpPr>
          <p:cNvPr id="2" name="Text Placeholder 1">
            <a:extLst>
              <a:ext uri="{FF2B5EF4-FFF2-40B4-BE49-F238E27FC236}">
                <a16:creationId xmlns:a16="http://schemas.microsoft.com/office/drawing/2014/main" id="{56C0DD66-3F07-4E41-8C2A-727E0B7A8293}"/>
              </a:ext>
            </a:extLst>
          </p:cNvPr>
          <p:cNvSpPr>
            <a:spLocks noGrp="1"/>
          </p:cNvSpPr>
          <p:nvPr>
            <p:ph type="body" sz="quarter" idx="14"/>
          </p:nvPr>
        </p:nvSpPr>
        <p:spPr>
          <a:xfrm>
            <a:off x="656762" y="859400"/>
            <a:ext cx="10843690" cy="262467"/>
          </a:xfrm>
        </p:spPr>
        <p:txBody>
          <a:bodyPr/>
          <a:lstStyle/>
          <a:p>
            <a:r>
              <a:rPr lang="en-US" dirty="0"/>
              <a:t>Introduction </a:t>
            </a:r>
          </a:p>
        </p:txBody>
      </p:sp>
      <p:sp>
        <p:nvSpPr>
          <p:cNvPr id="3" name="Title 2">
            <a:extLst>
              <a:ext uri="{FF2B5EF4-FFF2-40B4-BE49-F238E27FC236}">
                <a16:creationId xmlns:a16="http://schemas.microsoft.com/office/drawing/2014/main" id="{448DDAC8-2981-4752-98D9-D03F6C56ABB5}"/>
              </a:ext>
            </a:extLst>
          </p:cNvPr>
          <p:cNvSpPr>
            <a:spLocks noGrp="1"/>
          </p:cNvSpPr>
          <p:nvPr>
            <p:ph type="title"/>
          </p:nvPr>
        </p:nvSpPr>
        <p:spPr/>
        <p:txBody>
          <a:bodyPr/>
          <a:lstStyle/>
          <a:p>
            <a:r>
              <a:rPr lang="en-US" dirty="0"/>
              <a:t>Business model canvas</a:t>
            </a:r>
          </a:p>
        </p:txBody>
      </p:sp>
      <p:sp>
        <p:nvSpPr>
          <p:cNvPr id="196" name="Rectangle 195">
            <a:extLst>
              <a:ext uri="{FF2B5EF4-FFF2-40B4-BE49-F238E27FC236}">
                <a16:creationId xmlns:a16="http://schemas.microsoft.com/office/drawing/2014/main" id="{F3BA42A7-DFC0-4916-98DA-9AEA5358D9E8}"/>
              </a:ext>
            </a:extLst>
          </p:cNvPr>
          <p:cNvSpPr/>
          <p:nvPr/>
        </p:nvSpPr>
        <p:spPr>
          <a:xfrm>
            <a:off x="7064974" y="1341121"/>
            <a:ext cx="4584482" cy="2794152"/>
          </a:xfrm>
          <a:prstGeom prst="rect">
            <a:avLst/>
          </a:prstGeom>
          <a:noFill/>
          <a:ln>
            <a:solidFill>
              <a:srgbClr val="2A4366"/>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197" name="Rectangle 196">
            <a:extLst>
              <a:ext uri="{FF2B5EF4-FFF2-40B4-BE49-F238E27FC236}">
                <a16:creationId xmlns:a16="http://schemas.microsoft.com/office/drawing/2014/main" id="{F101CF22-4B27-43B8-9275-612E145A74E9}"/>
              </a:ext>
            </a:extLst>
          </p:cNvPr>
          <p:cNvSpPr/>
          <p:nvPr/>
        </p:nvSpPr>
        <p:spPr>
          <a:xfrm>
            <a:off x="742386" y="1341120"/>
            <a:ext cx="5631782" cy="1435947"/>
          </a:xfrm>
          <a:prstGeom prst="rect">
            <a:avLst/>
          </a:prstGeom>
          <a:solidFill>
            <a:schemeClr val="bg1"/>
          </a:solidFill>
          <a:ln>
            <a:solidFill>
              <a:srgbClr val="2A4366"/>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198" name="Rectangle 197">
            <a:extLst>
              <a:ext uri="{FF2B5EF4-FFF2-40B4-BE49-F238E27FC236}">
                <a16:creationId xmlns:a16="http://schemas.microsoft.com/office/drawing/2014/main" id="{69585A82-6D7E-4934-9C08-209B725E19B4}"/>
              </a:ext>
            </a:extLst>
          </p:cNvPr>
          <p:cNvSpPr/>
          <p:nvPr/>
        </p:nvSpPr>
        <p:spPr>
          <a:xfrm>
            <a:off x="742385" y="2897529"/>
            <a:ext cx="5631782" cy="3325472"/>
          </a:xfrm>
          <a:prstGeom prst="rect">
            <a:avLst/>
          </a:prstGeom>
          <a:solidFill>
            <a:schemeClr val="bg1"/>
          </a:solidFill>
          <a:ln>
            <a:solidFill>
              <a:srgbClr val="2A4366"/>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199" name="Rectangle 198">
            <a:extLst>
              <a:ext uri="{FF2B5EF4-FFF2-40B4-BE49-F238E27FC236}">
                <a16:creationId xmlns:a16="http://schemas.microsoft.com/office/drawing/2014/main" id="{C87F12B8-B697-4F14-8A75-7EBE43F76F33}"/>
              </a:ext>
            </a:extLst>
          </p:cNvPr>
          <p:cNvSpPr/>
          <p:nvPr/>
        </p:nvSpPr>
        <p:spPr>
          <a:xfrm>
            <a:off x="6602049" y="1341121"/>
            <a:ext cx="353483" cy="2794152"/>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rgbClr val="FFFFFF"/>
                </a:solidFill>
                <a:latin typeface="+mj-lt"/>
                <a:ea typeface="Calibri" panose="020F0502020204030204" pitchFamily="34" charset="0"/>
                <a:cs typeface="Times New Roman" panose="02020603050405020304" pitchFamily="18" charset="0"/>
              </a:rPr>
              <a:t>Illustration of the tool</a:t>
            </a:r>
            <a:endParaRPr kumimoji="0" lang="en-GB" sz="1200" b="1" i="0" u="none" strike="noStrike" kern="1200" cap="none" spc="0" normalizeH="0" baseline="0" noProof="0" dirty="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200" name="Text Placeholder 1">
            <a:extLst>
              <a:ext uri="{FF2B5EF4-FFF2-40B4-BE49-F238E27FC236}">
                <a16:creationId xmlns:a16="http://schemas.microsoft.com/office/drawing/2014/main" id="{9622632B-84A9-46F5-B6AB-1FCCDFE3E2A2}"/>
              </a:ext>
            </a:extLst>
          </p:cNvPr>
          <p:cNvSpPr txBox="1">
            <a:spLocks/>
          </p:cNvSpPr>
          <p:nvPr/>
        </p:nvSpPr>
        <p:spPr>
          <a:xfrm>
            <a:off x="829733" y="2950796"/>
            <a:ext cx="5182130" cy="3325473"/>
          </a:xfrm>
          <a:prstGeom prst="rect">
            <a:avLst/>
          </a:prstGeom>
        </p:spPr>
        <p:txBody>
          <a:bodyPr lIns="72000" tIns="72000" rIns="72000" bIns="72000"/>
          <a:lstStyle>
            <a:lvl1pPr marL="468000" indent="-468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1pPr>
            <a:lvl2pPr marL="720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2pPr>
            <a:lvl3pPr marL="972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3pPr>
            <a:lvl4pPr marL="1224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4pPr>
            <a:lvl5pPr marL="1476000" indent="-252000" algn="l" defTabSz="914400" rtl="0" eaLnBrk="1" latinLnBrk="0" hangingPunct="1">
              <a:lnSpc>
                <a:spcPct val="100000"/>
              </a:lnSpc>
              <a:spcBef>
                <a:spcPts val="0"/>
              </a:spcBef>
              <a:buFont typeface="Arial" panose="020B0604020202020204" pitchFamily="34" charset="0"/>
              <a:buChar char="‒"/>
              <a:defRPr sz="2200" kern="1200" baseline="0">
                <a:solidFill>
                  <a:srgbClr val="006EB6"/>
                </a:solidFill>
                <a:latin typeface="+mn-lt"/>
                <a:ea typeface="+mn-ea"/>
                <a:cs typeface="+mn-cs"/>
              </a:defRPr>
            </a:lvl5pPr>
            <a:lvl6pPr marL="1728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6pPr>
            <a:lvl7pPr marL="1980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7pPr>
            <a:lvl8pPr marL="2232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8pPr>
            <a:lvl9pPr marL="2484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9pPr>
          </a:lstStyle>
          <a:p>
            <a:pPr marL="457200" indent="-457200">
              <a:buFont typeface="Arial" panose="020B0604020202020204" pitchFamily="34" charset="0"/>
              <a:buAutoNum type="arabicPeriod"/>
            </a:pPr>
            <a:r>
              <a:rPr lang="en-US" sz="1200" b="1" dirty="0">
                <a:solidFill>
                  <a:schemeClr val="tx1"/>
                </a:solidFill>
                <a:latin typeface="+mj-lt"/>
              </a:rPr>
              <a:t>Vision</a:t>
            </a:r>
            <a:r>
              <a:rPr lang="en-US" sz="1200" dirty="0">
                <a:solidFill>
                  <a:schemeClr val="tx1"/>
                </a:solidFill>
                <a:latin typeface="+mj-lt"/>
              </a:rPr>
              <a:t> – describe your long-term vision and wanted position</a:t>
            </a:r>
          </a:p>
          <a:p>
            <a:pPr marL="457200" indent="-457200">
              <a:buFont typeface="Arial" panose="020B0604020202020204" pitchFamily="34" charset="0"/>
              <a:buAutoNum type="arabicPeriod"/>
            </a:pPr>
            <a:r>
              <a:rPr lang="en-US" sz="1200" b="1" dirty="0">
                <a:solidFill>
                  <a:schemeClr val="tx1"/>
                </a:solidFill>
                <a:latin typeface="+mj-lt"/>
              </a:rPr>
              <a:t>Market</a:t>
            </a:r>
            <a:r>
              <a:rPr lang="en-US" sz="1200" dirty="0">
                <a:solidFill>
                  <a:schemeClr val="tx1"/>
                </a:solidFill>
                <a:latin typeface="+mj-lt"/>
              </a:rPr>
              <a:t> - reflect on customers, the required customer relationships, the channels you could use to reach them and what competition you will see on the market. </a:t>
            </a:r>
          </a:p>
          <a:p>
            <a:pPr marL="457200" indent="-457200">
              <a:buFont typeface="Arial" panose="020B0604020202020204" pitchFamily="34" charset="0"/>
              <a:buAutoNum type="arabicPeriod"/>
            </a:pPr>
            <a:r>
              <a:rPr lang="en-US" sz="1200" b="1" dirty="0">
                <a:solidFill>
                  <a:schemeClr val="tx1"/>
                </a:solidFill>
                <a:latin typeface="+mj-lt"/>
              </a:rPr>
              <a:t>Offering</a:t>
            </a:r>
            <a:r>
              <a:rPr lang="en-US" sz="1200" dirty="0">
                <a:solidFill>
                  <a:schemeClr val="tx1"/>
                </a:solidFill>
                <a:latin typeface="+mj-lt"/>
              </a:rPr>
              <a:t> - detail what the solution you want to offer could look like, what the concrete value proposition to your customers is and draft an outlook on how it could be developed further or what other solutions could be connected with it.</a:t>
            </a:r>
          </a:p>
          <a:p>
            <a:pPr marL="457200" indent="-457200">
              <a:buFont typeface="Arial" panose="020B0604020202020204" pitchFamily="34" charset="0"/>
              <a:buAutoNum type="arabicPeriod"/>
            </a:pPr>
            <a:r>
              <a:rPr lang="en-US" sz="1200" b="1" dirty="0">
                <a:solidFill>
                  <a:schemeClr val="tx1"/>
                </a:solidFill>
                <a:latin typeface="+mj-lt"/>
              </a:rPr>
              <a:t>Financial aspects </a:t>
            </a:r>
            <a:r>
              <a:rPr lang="en-US" sz="1200" dirty="0">
                <a:solidFill>
                  <a:schemeClr val="tx1"/>
                </a:solidFill>
                <a:latin typeface="+mj-lt"/>
              </a:rPr>
              <a:t>– use the value case tool to assess value levers per circular sub-model. Provide a high-level estimate on revenues, costs, and investments. Also include reasoning on risks and intangibles </a:t>
            </a:r>
          </a:p>
          <a:p>
            <a:pPr marL="457200" indent="-457200">
              <a:buFont typeface="Arial" panose="020B0604020202020204" pitchFamily="34" charset="0"/>
              <a:buAutoNum type="arabicPeriod"/>
            </a:pPr>
            <a:r>
              <a:rPr lang="en-US" sz="1200" b="1" dirty="0">
                <a:solidFill>
                  <a:schemeClr val="tx1"/>
                </a:solidFill>
                <a:latin typeface="+mj-lt"/>
              </a:rPr>
              <a:t>Operating model </a:t>
            </a:r>
            <a:r>
              <a:rPr lang="en-US" sz="1200" dirty="0">
                <a:solidFill>
                  <a:schemeClr val="tx1"/>
                </a:solidFill>
                <a:latin typeface="+mj-lt"/>
              </a:rPr>
              <a:t>– reflect on key partners, capabilities, resources and digital technologies needed to operate your circular business idea</a:t>
            </a:r>
          </a:p>
          <a:p>
            <a:pPr marL="457200" indent="-457200">
              <a:buFont typeface="Arial" panose="020B0604020202020204" pitchFamily="34" charset="0"/>
              <a:buAutoNum type="arabicPeriod"/>
            </a:pPr>
            <a:r>
              <a:rPr lang="en-US" sz="1200" b="1" dirty="0">
                <a:solidFill>
                  <a:schemeClr val="tx1"/>
                </a:solidFill>
                <a:latin typeface="+mj-lt"/>
              </a:rPr>
              <a:t>Enabling companies </a:t>
            </a:r>
            <a:r>
              <a:rPr lang="en-US" sz="1200" dirty="0">
                <a:solidFill>
                  <a:schemeClr val="tx1"/>
                </a:solidFill>
                <a:latin typeface="+mj-lt"/>
              </a:rPr>
              <a:t>– list companies that can support the development of your circular business model, such as financiers and </a:t>
            </a:r>
            <a:r>
              <a:rPr lang="en-US" sz="1200">
                <a:solidFill>
                  <a:schemeClr val="tx1"/>
                </a:solidFill>
                <a:latin typeface="+mj-lt"/>
              </a:rPr>
              <a:t>technology providers</a:t>
            </a:r>
            <a:endParaRPr lang="en-US" sz="1200" dirty="0">
              <a:solidFill>
                <a:schemeClr val="tx1"/>
              </a:solidFill>
              <a:latin typeface="+mj-lt"/>
            </a:endParaRPr>
          </a:p>
        </p:txBody>
      </p:sp>
      <p:sp>
        <p:nvSpPr>
          <p:cNvPr id="201" name="Rectangle 200">
            <a:extLst>
              <a:ext uri="{FF2B5EF4-FFF2-40B4-BE49-F238E27FC236}">
                <a16:creationId xmlns:a16="http://schemas.microsoft.com/office/drawing/2014/main" id="{CD31FF90-07B0-41C0-AA43-8D33C2DF1C92}"/>
              </a:ext>
            </a:extLst>
          </p:cNvPr>
          <p:cNvSpPr/>
          <p:nvPr/>
        </p:nvSpPr>
        <p:spPr>
          <a:xfrm>
            <a:off x="323850" y="1341120"/>
            <a:ext cx="353483" cy="1435947"/>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algn="ctr"/>
            <a:r>
              <a:rPr lang="en-GB" sz="1200" b="1" dirty="0">
                <a:solidFill>
                  <a:schemeClr val="bg1"/>
                </a:solidFill>
                <a:latin typeface="+mj-lt"/>
                <a:ea typeface="Calibri" panose="020F0502020204030204" pitchFamily="34" charset="0"/>
                <a:cs typeface="Times New Roman" panose="02020603050405020304" pitchFamily="18" charset="0"/>
              </a:rPr>
              <a:t>Purpose</a:t>
            </a:r>
          </a:p>
        </p:txBody>
      </p:sp>
      <p:sp>
        <p:nvSpPr>
          <p:cNvPr id="204" name="Rectangle 203">
            <a:extLst>
              <a:ext uri="{FF2B5EF4-FFF2-40B4-BE49-F238E27FC236}">
                <a16:creationId xmlns:a16="http://schemas.microsoft.com/office/drawing/2014/main" id="{23EDF779-37BF-4872-A914-077016B08BA0}"/>
              </a:ext>
            </a:extLst>
          </p:cNvPr>
          <p:cNvSpPr/>
          <p:nvPr/>
        </p:nvSpPr>
        <p:spPr>
          <a:xfrm>
            <a:off x="323849" y="2897529"/>
            <a:ext cx="353483" cy="3325472"/>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algn="ctr"/>
            <a:r>
              <a:rPr lang="en-GB" sz="1200" b="1" dirty="0">
                <a:solidFill>
                  <a:schemeClr val="bg1"/>
                </a:solidFill>
                <a:latin typeface="+mj-lt"/>
                <a:ea typeface="Calibri" panose="020F0502020204030204" pitchFamily="34" charset="0"/>
                <a:cs typeface="Times New Roman" panose="02020603050405020304" pitchFamily="18" charset="0"/>
              </a:rPr>
              <a:t>Instructions</a:t>
            </a:r>
          </a:p>
        </p:txBody>
      </p:sp>
      <p:sp>
        <p:nvSpPr>
          <p:cNvPr id="205" name="Text Placeholder 1">
            <a:extLst>
              <a:ext uri="{FF2B5EF4-FFF2-40B4-BE49-F238E27FC236}">
                <a16:creationId xmlns:a16="http://schemas.microsoft.com/office/drawing/2014/main" id="{15274D93-BE90-4015-ABBA-2A3F37DB920E}"/>
              </a:ext>
            </a:extLst>
          </p:cNvPr>
          <p:cNvSpPr txBox="1">
            <a:spLocks/>
          </p:cNvSpPr>
          <p:nvPr/>
        </p:nvSpPr>
        <p:spPr>
          <a:xfrm>
            <a:off x="829733" y="1341121"/>
            <a:ext cx="5182130" cy="1357692"/>
          </a:xfrm>
          <a:prstGeom prst="rect">
            <a:avLst/>
          </a:prstGeom>
        </p:spPr>
        <p:txBody>
          <a:bodyPr vert="horz" lIns="72000" tIns="72000" rIns="72000" bIns="72000" rtlCol="0">
            <a:noAutofit/>
          </a:bodyPr>
          <a:lstStyle>
            <a:lvl1pPr marL="239178" marR="0" indent="-239178" algn="l" defTabSz="609585" rtl="0" eaLnBrk="1" fontAlgn="auto" latinLnBrk="0" hangingPunct="1">
              <a:lnSpc>
                <a:spcPct val="90000"/>
              </a:lnSpc>
              <a:spcBef>
                <a:spcPct val="20000"/>
              </a:spcBef>
              <a:spcAft>
                <a:spcPts val="0"/>
              </a:spcAft>
              <a:buClrTx/>
              <a:buSzTx/>
              <a:buFont typeface="Arial" panose="020B0604020202020204" pitchFamily="34" charset="0"/>
              <a:buChar char="•"/>
              <a:tabLst/>
              <a:defRPr lang="en-GB" sz="1867" b="0" i="0" kern="1200" noProof="0">
                <a:solidFill>
                  <a:schemeClr val="tx1"/>
                </a:solidFill>
                <a:latin typeface="Georgia" panose="02040502050405020303" pitchFamily="18" charset="0"/>
                <a:ea typeface="+mn-ea"/>
                <a:cs typeface="Georgia" panose="02040502050405020303" pitchFamily="18" charset="0"/>
              </a:defRPr>
            </a:lvl1pPr>
            <a:lvl2pPr marL="474121" indent="-234945" algn="l" defTabSz="609585" rtl="0" eaLnBrk="1" latinLnBrk="0" hangingPunct="1">
              <a:lnSpc>
                <a:spcPct val="90000"/>
              </a:lnSpc>
              <a:spcBef>
                <a:spcPts val="800"/>
              </a:spcBef>
              <a:spcAft>
                <a:spcPts val="800"/>
              </a:spcAft>
              <a:buFont typeface="Arial" panose="020B0604020202020204" pitchFamily="34" charset="0"/>
              <a:buChar char="•"/>
              <a:defRPr lang="en-GB" sz="1600" b="0" i="0" kern="1200" noProof="0">
                <a:solidFill>
                  <a:schemeClr val="tx1"/>
                </a:solidFill>
                <a:latin typeface="Georgia" panose="02040502050405020303" pitchFamily="18" charset="0"/>
                <a:ea typeface="+mn-ea"/>
                <a:cs typeface="Georgia" panose="02040502050405020303" pitchFamily="18" charset="0"/>
              </a:defRPr>
            </a:lvl2pPr>
            <a:lvl3pPr marL="713300" indent="-234945" algn="l" defTabSz="715415" rtl="0" eaLnBrk="1" latinLnBrk="0" hangingPunct="1">
              <a:lnSpc>
                <a:spcPct val="90000"/>
              </a:lnSpc>
              <a:spcBef>
                <a:spcPts val="800"/>
              </a:spcBef>
              <a:spcAft>
                <a:spcPts val="800"/>
              </a:spcAft>
              <a:buFont typeface="Arial" panose="020B0604020202020204" pitchFamily="34" charset="0"/>
              <a:buChar char="•"/>
              <a:defRPr lang="en-GB" sz="1467" b="0" i="0" kern="1200" noProof="0">
                <a:solidFill>
                  <a:schemeClr val="tx1"/>
                </a:solidFill>
                <a:latin typeface="Georgia" panose="02040502050405020303" pitchFamily="18" charset="0"/>
                <a:ea typeface="+mn-ea"/>
                <a:cs typeface="Georgia" panose="02040502050405020303" pitchFamily="18" charset="0"/>
              </a:defRPr>
            </a:lvl3pPr>
            <a:lvl4pPr marL="958827" indent="-234945" algn="l" defTabSz="609585" rtl="0" eaLnBrk="1" latinLnBrk="0" hangingPunct="1">
              <a:lnSpc>
                <a:spcPct val="90000"/>
              </a:lnSpc>
              <a:spcBef>
                <a:spcPts val="0"/>
              </a:spcBef>
              <a:spcAft>
                <a:spcPts val="800"/>
              </a:spcAft>
              <a:buFont typeface="Arial" panose="020B0604020202020204" pitchFamily="34" charset="0"/>
              <a:buChar char="•"/>
              <a:defRPr lang="en-GB" sz="1467" b="0" i="0" kern="1200" noProof="0">
                <a:solidFill>
                  <a:schemeClr val="tx1"/>
                </a:solidFill>
                <a:latin typeface="Georgia" panose="02040502050405020303" pitchFamily="18" charset="0"/>
                <a:ea typeface="+mn-ea"/>
                <a:cs typeface="Georgia" panose="02040502050405020303" pitchFamily="18" charset="0"/>
              </a:defRPr>
            </a:lvl4pPr>
            <a:lvl5pPr marL="143996" indent="-380990" algn="l" defTabSz="609585" rtl="0" eaLnBrk="1" latinLnBrk="0" hangingPunct="1">
              <a:spcBef>
                <a:spcPts val="0"/>
              </a:spcBef>
              <a:spcAft>
                <a:spcPts val="800"/>
              </a:spcAft>
              <a:buFont typeface="Arial"/>
              <a:buChar char="•"/>
              <a:defRPr sz="1867" kern="1200">
                <a:solidFill>
                  <a:schemeClr val="tx1"/>
                </a:solidFill>
                <a:latin typeface="Georgia"/>
                <a:ea typeface="+mn-ea"/>
                <a:cs typeface="Georgia"/>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buNone/>
            </a:pPr>
            <a:r>
              <a:rPr lang="en-US" sz="1200" dirty="0">
                <a:latin typeface="+mj-lt"/>
              </a:rPr>
              <a:t>The purpose of the business model canvas tool is to help you crystallize your circular business idea by reflecting on its key building blocks, including your value proposition, infrastructure, customers and financing.</a:t>
            </a:r>
          </a:p>
          <a:p>
            <a:pPr marL="0" indent="0">
              <a:buNone/>
            </a:pPr>
            <a:endParaRPr lang="en-US" sz="1200" dirty="0">
              <a:latin typeface="+mj-lt"/>
            </a:endParaRPr>
          </a:p>
          <a:p>
            <a:pPr marL="0" indent="0">
              <a:buNone/>
            </a:pPr>
            <a:endParaRPr lang="en-US" sz="1200" dirty="0">
              <a:latin typeface="+mj-lt"/>
            </a:endParaRPr>
          </a:p>
          <a:p>
            <a:pPr marL="0" indent="0">
              <a:buNone/>
            </a:pPr>
            <a:endParaRPr lang="en-US" sz="1200" dirty="0">
              <a:latin typeface="+mj-lt"/>
            </a:endParaRPr>
          </a:p>
        </p:txBody>
      </p:sp>
      <p:sp>
        <p:nvSpPr>
          <p:cNvPr id="210" name="Rectangle 209">
            <a:extLst>
              <a:ext uri="{FF2B5EF4-FFF2-40B4-BE49-F238E27FC236}">
                <a16:creationId xmlns:a16="http://schemas.microsoft.com/office/drawing/2014/main" id="{7E2A3902-B21B-4C1E-84C9-03FEC436D99D}"/>
              </a:ext>
            </a:extLst>
          </p:cNvPr>
          <p:cNvSpPr/>
          <p:nvPr/>
        </p:nvSpPr>
        <p:spPr>
          <a:xfrm>
            <a:off x="6593256" y="4255735"/>
            <a:ext cx="353483" cy="1984048"/>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rgbClr val="FFFFFF"/>
                </a:solidFill>
                <a:latin typeface="+mj-lt"/>
                <a:ea typeface="Calibri" panose="020F0502020204030204" pitchFamily="34" charset="0"/>
                <a:cs typeface="Times New Roman" panose="02020603050405020304" pitchFamily="18" charset="0"/>
              </a:rPr>
              <a:t>Supporting materials</a:t>
            </a:r>
            <a:endParaRPr kumimoji="0" lang="en-GB" sz="1200" b="1" i="0" u="none" strike="noStrike" kern="1200" cap="none" spc="0" normalizeH="0" baseline="0" noProof="0" dirty="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45" name="Rectangle 44">
            <a:extLst>
              <a:ext uri="{FF2B5EF4-FFF2-40B4-BE49-F238E27FC236}">
                <a16:creationId xmlns:a16="http://schemas.microsoft.com/office/drawing/2014/main" id="{4D668CE4-7C08-4EC9-896B-492A6184E082}"/>
              </a:ext>
            </a:extLst>
          </p:cNvPr>
          <p:cNvSpPr/>
          <p:nvPr/>
        </p:nvSpPr>
        <p:spPr>
          <a:xfrm>
            <a:off x="7064974" y="4255735"/>
            <a:ext cx="4584482" cy="1984048"/>
          </a:xfrm>
          <a:prstGeom prst="rect">
            <a:avLst/>
          </a:prstGeom>
          <a:noFill/>
          <a:ln>
            <a:solidFill>
              <a:schemeClr val="accent1"/>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dirty="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46" name="TextBox 45">
            <a:extLst>
              <a:ext uri="{FF2B5EF4-FFF2-40B4-BE49-F238E27FC236}">
                <a16:creationId xmlns:a16="http://schemas.microsoft.com/office/drawing/2014/main" id="{00DC05CC-6CE2-4058-BD81-B4456A409E60}"/>
              </a:ext>
            </a:extLst>
          </p:cNvPr>
          <p:cNvSpPr txBox="1"/>
          <p:nvPr/>
        </p:nvSpPr>
        <p:spPr>
          <a:xfrm>
            <a:off x="7170569" y="4331839"/>
            <a:ext cx="4333685" cy="206374"/>
          </a:xfrm>
          <a:prstGeom prst="rect">
            <a:avLst/>
          </a:prstGeom>
          <a:noFill/>
        </p:spPr>
        <p:txBody>
          <a:bodyPr wrap="square" lIns="0" tIns="36000" rIns="36000" bIns="36000" rtlCol="0">
            <a:no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lang="en-GB" sz="1050" b="1" dirty="0">
                <a:latin typeface="+mj-lt"/>
              </a:rPr>
              <a:t>All playbook chapters + supporting tools</a:t>
            </a:r>
            <a:endParaRPr kumimoji="0" lang="en-GB" sz="1050" b="1" i="0" u="none" strike="noStrike" kern="1200" cap="none" spc="0" normalizeH="0" baseline="0" dirty="0">
              <a:ln>
                <a:noFill/>
              </a:ln>
              <a:effectLst/>
              <a:uLnTx/>
              <a:uFillTx/>
              <a:latin typeface="+mj-lt"/>
              <a:ea typeface="+mn-ea"/>
              <a:cs typeface="+mn-cs"/>
            </a:endParaRPr>
          </a:p>
        </p:txBody>
      </p:sp>
      <p:sp>
        <p:nvSpPr>
          <p:cNvPr id="47" name="TextBox 46">
            <a:extLst>
              <a:ext uri="{FF2B5EF4-FFF2-40B4-BE49-F238E27FC236}">
                <a16:creationId xmlns:a16="http://schemas.microsoft.com/office/drawing/2014/main" id="{1265806F-F612-400C-8DE7-93FC5E5CDA73}"/>
              </a:ext>
            </a:extLst>
          </p:cNvPr>
          <p:cNvSpPr txBox="1"/>
          <p:nvPr/>
        </p:nvSpPr>
        <p:spPr>
          <a:xfrm>
            <a:off x="7165828" y="6016171"/>
            <a:ext cx="4002915" cy="223612"/>
          </a:xfrm>
          <a:prstGeom prst="rect">
            <a:avLst/>
          </a:prstGeom>
          <a:noFill/>
        </p:spPr>
        <p:txBody>
          <a:bodyPr wrap="square" lIns="36000" tIns="36000" rIns="36000" bIns="36000" rtlCol="0">
            <a:noAutofit/>
          </a:bodyPr>
          <a:lstStyle/>
          <a:p>
            <a:pPr algn="l"/>
            <a:r>
              <a:rPr lang="fi-FI" sz="900" b="0" i="1" dirty="0" err="1">
                <a:latin typeface="+mj-lt"/>
              </a:rPr>
              <a:t>Illustrative</a:t>
            </a:r>
            <a:r>
              <a:rPr lang="fi-FI" sz="900" b="0" i="1" dirty="0">
                <a:latin typeface="+mj-lt"/>
              </a:rPr>
              <a:t> </a:t>
            </a:r>
            <a:r>
              <a:rPr lang="fi-FI" sz="900" b="0" i="1" dirty="0" err="1">
                <a:latin typeface="+mj-lt"/>
              </a:rPr>
              <a:t>playbook</a:t>
            </a:r>
            <a:r>
              <a:rPr lang="fi-FI" sz="900" b="0" i="1" dirty="0">
                <a:latin typeface="+mj-lt"/>
              </a:rPr>
              <a:t> </a:t>
            </a:r>
            <a:r>
              <a:rPr lang="fi-FI" sz="900" b="0" i="1" dirty="0" err="1">
                <a:latin typeface="+mj-lt"/>
              </a:rPr>
              <a:t>pages</a:t>
            </a:r>
            <a:r>
              <a:rPr lang="fi-FI" sz="900" b="0" i="1" dirty="0">
                <a:latin typeface="+mj-lt"/>
              </a:rPr>
              <a:t> – </a:t>
            </a:r>
            <a:r>
              <a:rPr lang="fi-FI" sz="900" i="1" dirty="0" err="1">
                <a:latin typeface="+mj-lt"/>
              </a:rPr>
              <a:t>please</a:t>
            </a:r>
            <a:r>
              <a:rPr lang="fi-FI" sz="900" i="1" dirty="0">
                <a:latin typeface="+mj-lt"/>
              </a:rPr>
              <a:t> </a:t>
            </a:r>
            <a:r>
              <a:rPr lang="fi-FI" sz="900" i="1" dirty="0" err="1">
                <a:latin typeface="+mj-lt"/>
              </a:rPr>
              <a:t>refer</a:t>
            </a:r>
            <a:r>
              <a:rPr lang="fi-FI" sz="900" i="1" dirty="0">
                <a:latin typeface="+mj-lt"/>
              </a:rPr>
              <a:t> to </a:t>
            </a:r>
            <a:r>
              <a:rPr lang="fi-FI" sz="900" i="1" dirty="0" err="1">
                <a:latin typeface="+mj-lt"/>
              </a:rPr>
              <a:t>the</a:t>
            </a:r>
            <a:r>
              <a:rPr lang="fi-FI" sz="900" i="1" dirty="0">
                <a:latin typeface="+mj-lt"/>
              </a:rPr>
              <a:t> </a:t>
            </a:r>
            <a:r>
              <a:rPr lang="fi-FI" sz="900" i="1" dirty="0" err="1">
                <a:latin typeface="+mj-lt"/>
              </a:rPr>
              <a:t>entire</a:t>
            </a:r>
            <a:r>
              <a:rPr lang="fi-FI" sz="900" i="1" dirty="0">
                <a:latin typeface="+mj-lt"/>
              </a:rPr>
              <a:t> </a:t>
            </a:r>
            <a:r>
              <a:rPr lang="fi-FI" sz="900" i="1" dirty="0" err="1">
                <a:latin typeface="+mj-lt"/>
              </a:rPr>
              <a:t>chapters</a:t>
            </a:r>
            <a:r>
              <a:rPr lang="fi-FI" sz="900" i="1" dirty="0">
                <a:latin typeface="+mj-lt"/>
              </a:rPr>
              <a:t> for </a:t>
            </a:r>
            <a:r>
              <a:rPr lang="fi-FI" sz="900" i="1" dirty="0" err="1">
                <a:latin typeface="+mj-lt"/>
              </a:rPr>
              <a:t>support</a:t>
            </a:r>
            <a:r>
              <a:rPr lang="fi-FI" sz="900" i="1" dirty="0">
                <a:latin typeface="+mj-lt"/>
              </a:rPr>
              <a:t>.</a:t>
            </a:r>
            <a:endParaRPr lang="fi-FI" sz="900" b="0" i="1" dirty="0">
              <a:latin typeface="+mj-lt"/>
            </a:endParaRPr>
          </a:p>
        </p:txBody>
      </p:sp>
      <p:sp>
        <p:nvSpPr>
          <p:cNvPr id="48" name="TextBox 47">
            <a:extLst>
              <a:ext uri="{FF2B5EF4-FFF2-40B4-BE49-F238E27FC236}">
                <a16:creationId xmlns:a16="http://schemas.microsoft.com/office/drawing/2014/main" id="{988AD22F-C446-4D1B-B299-B643740665D6}"/>
              </a:ext>
            </a:extLst>
          </p:cNvPr>
          <p:cNvSpPr txBox="1"/>
          <p:nvPr/>
        </p:nvSpPr>
        <p:spPr>
          <a:xfrm>
            <a:off x="7070132" y="5301171"/>
            <a:ext cx="929689" cy="123460"/>
          </a:xfrm>
          <a:prstGeom prst="rect">
            <a:avLst/>
          </a:prstGeom>
          <a:noFill/>
        </p:spPr>
        <p:txBody>
          <a:bodyPr wrap="square" lIns="36000" tIns="36000" rIns="36000" bIns="36000"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dirty="0">
                <a:ln>
                  <a:noFill/>
                </a:ln>
                <a:effectLst/>
                <a:uLnTx/>
                <a:uFillTx/>
                <a:latin typeface="+mj-lt"/>
                <a:ea typeface="+mn-ea"/>
                <a:cs typeface="+mn-cs"/>
              </a:rPr>
              <a:t>1. Why circular economy?</a:t>
            </a:r>
          </a:p>
        </p:txBody>
      </p:sp>
      <p:sp>
        <p:nvSpPr>
          <p:cNvPr id="49" name="TextBox 48">
            <a:extLst>
              <a:ext uri="{FF2B5EF4-FFF2-40B4-BE49-F238E27FC236}">
                <a16:creationId xmlns:a16="http://schemas.microsoft.com/office/drawing/2014/main" id="{1B4FF0EE-972B-4146-8F17-77AE30648188}"/>
              </a:ext>
            </a:extLst>
          </p:cNvPr>
          <p:cNvSpPr txBox="1"/>
          <p:nvPr/>
        </p:nvSpPr>
        <p:spPr>
          <a:xfrm>
            <a:off x="7965775" y="5301171"/>
            <a:ext cx="929689" cy="123460"/>
          </a:xfrm>
          <a:prstGeom prst="rect">
            <a:avLst/>
          </a:prstGeom>
          <a:noFill/>
        </p:spPr>
        <p:txBody>
          <a:bodyPr wrap="square" lIns="36000" tIns="36000" rIns="36000" bIns="36000"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dirty="0">
                <a:ln>
                  <a:noFill/>
                </a:ln>
                <a:effectLst/>
                <a:uLnTx/>
                <a:uFillTx/>
                <a:latin typeface="+mj-lt"/>
                <a:ea typeface="+mn-ea"/>
                <a:cs typeface="+mn-cs"/>
              </a:rPr>
              <a:t>2. What opportunities exist?</a:t>
            </a:r>
          </a:p>
        </p:txBody>
      </p:sp>
      <p:sp>
        <p:nvSpPr>
          <p:cNvPr id="50" name="TextBox 49">
            <a:extLst>
              <a:ext uri="{FF2B5EF4-FFF2-40B4-BE49-F238E27FC236}">
                <a16:creationId xmlns:a16="http://schemas.microsoft.com/office/drawing/2014/main" id="{F0C1EFD5-217D-4AF5-BBD8-F9ADB48E90A0}"/>
              </a:ext>
            </a:extLst>
          </p:cNvPr>
          <p:cNvSpPr txBox="1"/>
          <p:nvPr/>
        </p:nvSpPr>
        <p:spPr>
          <a:xfrm>
            <a:off x="8830075" y="5301171"/>
            <a:ext cx="929689" cy="123460"/>
          </a:xfrm>
          <a:prstGeom prst="rect">
            <a:avLst/>
          </a:prstGeom>
          <a:noFill/>
        </p:spPr>
        <p:txBody>
          <a:bodyPr wrap="square" lIns="36000" tIns="36000" rIns="36000" bIns="36000"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dirty="0">
                <a:ln>
                  <a:noFill/>
                </a:ln>
                <a:effectLst/>
                <a:uLnTx/>
                <a:uFillTx/>
                <a:latin typeface="+mj-lt"/>
                <a:ea typeface="+mn-ea"/>
                <a:cs typeface="+mn-cs"/>
              </a:rPr>
              <a:t>3. Which capabilities are required?</a:t>
            </a:r>
          </a:p>
        </p:txBody>
      </p:sp>
      <p:sp>
        <p:nvSpPr>
          <p:cNvPr id="51" name="TextBox 50">
            <a:extLst>
              <a:ext uri="{FF2B5EF4-FFF2-40B4-BE49-F238E27FC236}">
                <a16:creationId xmlns:a16="http://schemas.microsoft.com/office/drawing/2014/main" id="{55345A26-A963-4E9C-A72E-C7F2B43B18DA}"/>
              </a:ext>
            </a:extLst>
          </p:cNvPr>
          <p:cNvSpPr txBox="1"/>
          <p:nvPr/>
        </p:nvSpPr>
        <p:spPr>
          <a:xfrm>
            <a:off x="9762643" y="5301171"/>
            <a:ext cx="929689" cy="123460"/>
          </a:xfrm>
          <a:prstGeom prst="rect">
            <a:avLst/>
          </a:prstGeom>
          <a:noFill/>
        </p:spPr>
        <p:txBody>
          <a:bodyPr wrap="square" lIns="36000" tIns="36000" rIns="36000" bIns="36000"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dirty="0">
                <a:ln>
                  <a:noFill/>
                </a:ln>
                <a:effectLst/>
                <a:uLnTx/>
                <a:uFillTx/>
                <a:latin typeface="+mj-lt"/>
                <a:ea typeface="+mn-ea"/>
                <a:cs typeface="+mn-cs"/>
              </a:rPr>
              <a:t>4. Which technologies can support?</a:t>
            </a:r>
          </a:p>
        </p:txBody>
      </p:sp>
      <p:sp>
        <p:nvSpPr>
          <p:cNvPr id="52" name="TextBox 51">
            <a:extLst>
              <a:ext uri="{FF2B5EF4-FFF2-40B4-BE49-F238E27FC236}">
                <a16:creationId xmlns:a16="http://schemas.microsoft.com/office/drawing/2014/main" id="{6D0CCE15-4FF1-427F-AFD3-9902DF1C36B5}"/>
              </a:ext>
            </a:extLst>
          </p:cNvPr>
          <p:cNvSpPr txBox="1"/>
          <p:nvPr/>
        </p:nvSpPr>
        <p:spPr>
          <a:xfrm>
            <a:off x="10639435" y="5301171"/>
            <a:ext cx="972978" cy="123460"/>
          </a:xfrm>
          <a:prstGeom prst="rect">
            <a:avLst/>
          </a:prstGeom>
          <a:noFill/>
        </p:spPr>
        <p:txBody>
          <a:bodyPr wrap="square" lIns="36000" tIns="36000" rIns="36000" bIns="36000"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dirty="0">
                <a:ln>
                  <a:noFill/>
                </a:ln>
                <a:effectLst/>
                <a:uLnTx/>
                <a:uFillTx/>
                <a:latin typeface="+mj-lt"/>
                <a:ea typeface="+mn-ea"/>
                <a:cs typeface="+mn-cs"/>
              </a:rPr>
              <a:t>5. How to design the transformation journey?</a:t>
            </a:r>
          </a:p>
        </p:txBody>
      </p:sp>
      <p:pic>
        <p:nvPicPr>
          <p:cNvPr id="53" name="Picture 52">
            <a:extLst>
              <a:ext uri="{FF2B5EF4-FFF2-40B4-BE49-F238E27FC236}">
                <a16:creationId xmlns:a16="http://schemas.microsoft.com/office/drawing/2014/main" id="{D08991BD-3580-4FDE-8D3A-BAD97C2C388D}"/>
              </a:ext>
            </a:extLst>
          </p:cNvPr>
          <p:cNvPicPr>
            <a:picLocks noChangeAspect="1"/>
          </p:cNvPicPr>
          <p:nvPr/>
        </p:nvPicPr>
        <p:blipFill>
          <a:blip r:embed="rId8">
            <a:grayscl/>
          </a:blip>
          <a:stretch>
            <a:fillRect/>
          </a:stretch>
        </p:blipFill>
        <p:spPr>
          <a:xfrm>
            <a:off x="7190815" y="4842857"/>
            <a:ext cx="733247" cy="423910"/>
          </a:xfrm>
          <a:prstGeom prst="rect">
            <a:avLst/>
          </a:prstGeom>
          <a:ln>
            <a:solidFill>
              <a:schemeClr val="tx1"/>
            </a:solidFill>
          </a:ln>
          <a:effectLst>
            <a:outerShdw blurRad="50800" dist="38100" dir="2700000" algn="tl" rotWithShape="0">
              <a:prstClr val="black">
                <a:alpha val="40000"/>
              </a:prstClr>
            </a:outerShdw>
          </a:effectLst>
        </p:spPr>
      </p:pic>
      <p:pic>
        <p:nvPicPr>
          <p:cNvPr id="54" name="Picture 53">
            <a:extLst>
              <a:ext uri="{FF2B5EF4-FFF2-40B4-BE49-F238E27FC236}">
                <a16:creationId xmlns:a16="http://schemas.microsoft.com/office/drawing/2014/main" id="{D839657C-F2E1-491C-93A1-61CF644638A5}"/>
              </a:ext>
            </a:extLst>
          </p:cNvPr>
          <p:cNvPicPr>
            <a:picLocks noChangeAspect="1"/>
          </p:cNvPicPr>
          <p:nvPr/>
        </p:nvPicPr>
        <p:blipFill>
          <a:blip r:embed="rId9">
            <a:grayscl/>
          </a:blip>
          <a:stretch>
            <a:fillRect/>
          </a:stretch>
        </p:blipFill>
        <p:spPr>
          <a:xfrm>
            <a:off x="8089249" y="4842857"/>
            <a:ext cx="733247" cy="423910"/>
          </a:xfrm>
          <a:prstGeom prst="rect">
            <a:avLst/>
          </a:prstGeom>
          <a:ln>
            <a:solidFill>
              <a:schemeClr val="tx1"/>
            </a:solidFill>
          </a:ln>
          <a:effectLst>
            <a:outerShdw blurRad="50800" dist="38100" dir="2700000" algn="tl" rotWithShape="0">
              <a:prstClr val="black">
                <a:alpha val="40000"/>
              </a:prstClr>
            </a:outerShdw>
          </a:effectLst>
        </p:spPr>
      </p:pic>
      <p:pic>
        <p:nvPicPr>
          <p:cNvPr id="55" name="Picture 54">
            <a:extLst>
              <a:ext uri="{FF2B5EF4-FFF2-40B4-BE49-F238E27FC236}">
                <a16:creationId xmlns:a16="http://schemas.microsoft.com/office/drawing/2014/main" id="{97B01694-8192-4C5A-9C90-99CE3F2E6D4F}"/>
              </a:ext>
            </a:extLst>
          </p:cNvPr>
          <p:cNvPicPr>
            <a:picLocks noChangeAspect="1"/>
          </p:cNvPicPr>
          <p:nvPr/>
        </p:nvPicPr>
        <p:blipFill>
          <a:blip r:embed="rId10">
            <a:grayscl/>
          </a:blip>
          <a:stretch>
            <a:fillRect/>
          </a:stretch>
        </p:blipFill>
        <p:spPr>
          <a:xfrm>
            <a:off x="8987683" y="4842857"/>
            <a:ext cx="733247" cy="423910"/>
          </a:xfrm>
          <a:prstGeom prst="rect">
            <a:avLst/>
          </a:prstGeom>
          <a:ln>
            <a:solidFill>
              <a:schemeClr val="tx1"/>
            </a:solidFill>
          </a:ln>
          <a:effectLst>
            <a:outerShdw blurRad="50800" dist="38100" dir="2700000" algn="tl" rotWithShape="0">
              <a:prstClr val="black">
                <a:alpha val="40000"/>
              </a:prstClr>
            </a:outerShdw>
          </a:effectLst>
        </p:spPr>
      </p:pic>
      <p:pic>
        <p:nvPicPr>
          <p:cNvPr id="56" name="Picture 55">
            <a:extLst>
              <a:ext uri="{FF2B5EF4-FFF2-40B4-BE49-F238E27FC236}">
                <a16:creationId xmlns:a16="http://schemas.microsoft.com/office/drawing/2014/main" id="{F6F73F12-B411-4374-89E3-B15C81A1D6A4}"/>
              </a:ext>
            </a:extLst>
          </p:cNvPr>
          <p:cNvPicPr>
            <a:picLocks noChangeAspect="1"/>
          </p:cNvPicPr>
          <p:nvPr/>
        </p:nvPicPr>
        <p:blipFill>
          <a:blip r:embed="rId11">
            <a:grayscl/>
          </a:blip>
          <a:stretch>
            <a:fillRect/>
          </a:stretch>
        </p:blipFill>
        <p:spPr>
          <a:xfrm>
            <a:off x="9886117" y="4842857"/>
            <a:ext cx="733247" cy="423910"/>
          </a:xfrm>
          <a:prstGeom prst="rect">
            <a:avLst/>
          </a:prstGeom>
          <a:ln>
            <a:solidFill>
              <a:schemeClr val="tx1"/>
            </a:solidFill>
          </a:ln>
          <a:effectLst>
            <a:outerShdw blurRad="50800" dist="38100" dir="2700000" algn="tl" rotWithShape="0">
              <a:prstClr val="black">
                <a:alpha val="40000"/>
              </a:prstClr>
            </a:outerShdw>
          </a:effectLst>
        </p:spPr>
      </p:pic>
      <p:pic>
        <p:nvPicPr>
          <p:cNvPr id="57" name="Picture 56">
            <a:extLst>
              <a:ext uri="{FF2B5EF4-FFF2-40B4-BE49-F238E27FC236}">
                <a16:creationId xmlns:a16="http://schemas.microsoft.com/office/drawing/2014/main" id="{2BBA556B-5A5D-4DF9-A299-48B4D5A80842}"/>
              </a:ext>
            </a:extLst>
          </p:cNvPr>
          <p:cNvPicPr>
            <a:picLocks noChangeAspect="1"/>
          </p:cNvPicPr>
          <p:nvPr/>
        </p:nvPicPr>
        <p:blipFill>
          <a:blip r:embed="rId12">
            <a:grayscl/>
          </a:blip>
          <a:stretch>
            <a:fillRect/>
          </a:stretch>
        </p:blipFill>
        <p:spPr>
          <a:xfrm>
            <a:off x="10784553" y="4842857"/>
            <a:ext cx="733247" cy="423910"/>
          </a:xfrm>
          <a:prstGeom prst="rect">
            <a:avLst/>
          </a:prstGeom>
          <a:ln>
            <a:solidFill>
              <a:schemeClr val="tx1"/>
            </a:solidFill>
          </a:ln>
          <a:effectLst>
            <a:outerShdw blurRad="50800" dist="38100" dir="2700000" algn="tl" rotWithShape="0">
              <a:prstClr val="black">
                <a:alpha val="40000"/>
              </a:prstClr>
            </a:outerShdw>
          </a:effectLst>
        </p:spPr>
      </p:pic>
      <p:pic>
        <p:nvPicPr>
          <p:cNvPr id="58" name="Picture 57">
            <a:extLst>
              <a:ext uri="{FF2B5EF4-FFF2-40B4-BE49-F238E27FC236}">
                <a16:creationId xmlns:a16="http://schemas.microsoft.com/office/drawing/2014/main" id="{DE71896F-6E28-44EF-BDCC-8AC74B29A772}"/>
              </a:ext>
            </a:extLst>
          </p:cNvPr>
          <p:cNvPicPr>
            <a:picLocks noChangeAspect="1"/>
          </p:cNvPicPr>
          <p:nvPr/>
        </p:nvPicPr>
        <p:blipFill>
          <a:blip r:embed="rId13"/>
          <a:stretch>
            <a:fillRect/>
          </a:stretch>
        </p:blipFill>
        <p:spPr>
          <a:xfrm>
            <a:off x="7210175" y="1542194"/>
            <a:ext cx="4294080" cy="2380003"/>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921613323"/>
      </p:ext>
    </p:extLst>
  </p:cSld>
  <p:clrMapOvr>
    <a:masterClrMapping/>
  </p:clrMapOvr>
  <mc:AlternateContent xmlns:mc="http://schemas.openxmlformats.org/markup-compatibility/2006" xmlns:p14="http://schemas.microsoft.com/office/powerpoint/2010/main">
    <mc:Choice Requires="p14">
      <p:transition p14:dur="10" advTm="30000"/>
    </mc:Choice>
    <mc:Fallback xmlns="">
      <p:transition advTm="3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08F21269-F481-4AEB-97F6-D9BB51C3D300}"/>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195" name="think-cell Slide" r:id="rId6" imgW="663" imgH="664" progId="TCLayout.ActiveDocument.1">
                  <p:embed/>
                </p:oleObj>
              </mc:Choice>
              <mc:Fallback>
                <p:oleObj name="think-cell Slide" r:id="rId6" imgW="663" imgH="664" progId="TCLayout.ActiveDocument.1">
                  <p:embed/>
                  <p:pic>
                    <p:nvPicPr>
                      <p:cNvPr id="7" name="Object 6" hidden="1">
                        <a:extLst>
                          <a:ext uri="{FF2B5EF4-FFF2-40B4-BE49-F238E27FC236}">
                            <a16:creationId xmlns:a16="http://schemas.microsoft.com/office/drawing/2014/main" id="{08F21269-F481-4AEB-97F6-D9BB51C3D300}"/>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16CE2544-1590-42EB-B419-BBD68A9D25AD}"/>
              </a:ext>
            </a:extLst>
          </p:cNvPr>
          <p:cNvSpPr/>
          <p:nvPr>
            <p:custDataLst>
              <p:tags r:id="rId3"/>
            </p:custDataLst>
          </p:nvPr>
        </p:nvSpPr>
        <p:spPr>
          <a:xfrm>
            <a:off x="0" y="0"/>
            <a:ext cx="158750" cy="1587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endParaRPr lang="en-US" sz="2800" b="1" dirty="0">
              <a:solidFill>
                <a:schemeClr val="tx1"/>
              </a:solidFill>
              <a:latin typeface="Corbel" panose="020B0503020204020204" pitchFamily="34" charset="0"/>
              <a:ea typeface="+mj-ea"/>
              <a:cs typeface="+mj-cs"/>
              <a:sym typeface="Corbel" panose="020B0503020204020204" pitchFamily="34" charset="0"/>
            </a:endParaRPr>
          </a:p>
        </p:txBody>
      </p:sp>
      <p:sp>
        <p:nvSpPr>
          <p:cNvPr id="2" name="Text Placeholder 1">
            <a:extLst>
              <a:ext uri="{FF2B5EF4-FFF2-40B4-BE49-F238E27FC236}">
                <a16:creationId xmlns:a16="http://schemas.microsoft.com/office/drawing/2014/main" id="{56C0DD66-3F07-4E41-8C2A-727E0B7A8293}"/>
              </a:ext>
            </a:extLst>
          </p:cNvPr>
          <p:cNvSpPr>
            <a:spLocks noGrp="1"/>
          </p:cNvSpPr>
          <p:nvPr>
            <p:ph type="body" sz="quarter" idx="14"/>
          </p:nvPr>
        </p:nvSpPr>
        <p:spPr>
          <a:xfrm>
            <a:off x="656762" y="859400"/>
            <a:ext cx="10843690" cy="262467"/>
          </a:xfrm>
        </p:spPr>
        <p:txBody>
          <a:bodyPr/>
          <a:lstStyle/>
          <a:p>
            <a:r>
              <a:rPr lang="en-US" dirty="0"/>
              <a:t>Example</a:t>
            </a:r>
          </a:p>
        </p:txBody>
      </p:sp>
      <p:sp>
        <p:nvSpPr>
          <p:cNvPr id="3" name="Title 2">
            <a:extLst>
              <a:ext uri="{FF2B5EF4-FFF2-40B4-BE49-F238E27FC236}">
                <a16:creationId xmlns:a16="http://schemas.microsoft.com/office/drawing/2014/main" id="{448DDAC8-2981-4752-98D9-D03F6C56ABB5}"/>
              </a:ext>
            </a:extLst>
          </p:cNvPr>
          <p:cNvSpPr>
            <a:spLocks noGrp="1"/>
          </p:cNvSpPr>
          <p:nvPr>
            <p:ph type="title"/>
          </p:nvPr>
        </p:nvSpPr>
        <p:spPr/>
        <p:txBody>
          <a:bodyPr/>
          <a:lstStyle/>
          <a:p>
            <a:r>
              <a:rPr lang="en-US" dirty="0"/>
              <a:t>Business model canvas</a:t>
            </a:r>
          </a:p>
        </p:txBody>
      </p:sp>
      <p:sp>
        <p:nvSpPr>
          <p:cNvPr id="220" name="Rectangle 219">
            <a:extLst>
              <a:ext uri="{FF2B5EF4-FFF2-40B4-BE49-F238E27FC236}">
                <a16:creationId xmlns:a16="http://schemas.microsoft.com/office/drawing/2014/main" id="{882B7509-6FEB-4740-B41F-5F178CDE8CF5}"/>
              </a:ext>
            </a:extLst>
          </p:cNvPr>
          <p:cNvSpPr/>
          <p:nvPr/>
        </p:nvSpPr>
        <p:spPr bwMode="auto">
          <a:xfrm>
            <a:off x="-297120" y="1604903"/>
            <a:ext cx="180000" cy="180000"/>
          </a:xfrm>
          <a:prstGeom prst="rect">
            <a:avLst/>
          </a:prstGeom>
          <a:solidFill>
            <a:schemeClr val="bg1">
              <a:lumMod val="85000"/>
            </a:schemeClr>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1" name="Rectangle 220">
            <a:extLst>
              <a:ext uri="{FF2B5EF4-FFF2-40B4-BE49-F238E27FC236}">
                <a16:creationId xmlns:a16="http://schemas.microsoft.com/office/drawing/2014/main" id="{E850F35E-176C-49A7-A929-A51DBF453503}"/>
              </a:ext>
            </a:extLst>
          </p:cNvPr>
          <p:cNvSpPr/>
          <p:nvPr/>
        </p:nvSpPr>
        <p:spPr bwMode="auto">
          <a:xfrm>
            <a:off x="-297120" y="1884788"/>
            <a:ext cx="180000" cy="180000"/>
          </a:xfrm>
          <a:prstGeom prst="rect">
            <a:avLst/>
          </a:prstGeom>
          <a:solidFill>
            <a:srgbClr val="BCBDE2"/>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2" name="Rectangle 221">
            <a:extLst>
              <a:ext uri="{FF2B5EF4-FFF2-40B4-BE49-F238E27FC236}">
                <a16:creationId xmlns:a16="http://schemas.microsoft.com/office/drawing/2014/main" id="{41E698F2-5EA5-4C6E-9C18-D777EE4E0FAE}"/>
              </a:ext>
            </a:extLst>
          </p:cNvPr>
          <p:cNvSpPr/>
          <p:nvPr/>
        </p:nvSpPr>
        <p:spPr bwMode="auto">
          <a:xfrm>
            <a:off x="-297120" y="2164673"/>
            <a:ext cx="180000" cy="180000"/>
          </a:xfrm>
          <a:prstGeom prst="rect">
            <a:avLst/>
          </a:prstGeom>
          <a:solidFill>
            <a:srgbClr val="3AB1FF"/>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3" name="Rectangle 222">
            <a:extLst>
              <a:ext uri="{FF2B5EF4-FFF2-40B4-BE49-F238E27FC236}">
                <a16:creationId xmlns:a16="http://schemas.microsoft.com/office/drawing/2014/main" id="{F0D378D0-03F4-46F2-A2FB-705ED95A8F9A}"/>
              </a:ext>
            </a:extLst>
          </p:cNvPr>
          <p:cNvSpPr/>
          <p:nvPr/>
        </p:nvSpPr>
        <p:spPr bwMode="auto">
          <a:xfrm>
            <a:off x="-297120" y="2444558"/>
            <a:ext cx="180000" cy="180000"/>
          </a:xfrm>
          <a:prstGeom prst="rect">
            <a:avLst/>
          </a:prstGeom>
          <a:solidFill>
            <a:srgbClr val="FDCBD1"/>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4" name="Rectangle 223">
            <a:extLst>
              <a:ext uri="{FF2B5EF4-FFF2-40B4-BE49-F238E27FC236}">
                <a16:creationId xmlns:a16="http://schemas.microsoft.com/office/drawing/2014/main" id="{FA67D6F2-13F5-438E-AFFF-341462C32BAA}"/>
              </a:ext>
            </a:extLst>
          </p:cNvPr>
          <p:cNvSpPr/>
          <p:nvPr/>
        </p:nvSpPr>
        <p:spPr bwMode="auto">
          <a:xfrm>
            <a:off x="-297120" y="2724443"/>
            <a:ext cx="180000" cy="180000"/>
          </a:xfrm>
          <a:prstGeom prst="rect">
            <a:avLst/>
          </a:prstGeom>
          <a:solidFill>
            <a:srgbClr val="7899C7"/>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5" name="Rectangle 224">
            <a:extLst>
              <a:ext uri="{FF2B5EF4-FFF2-40B4-BE49-F238E27FC236}">
                <a16:creationId xmlns:a16="http://schemas.microsoft.com/office/drawing/2014/main" id="{9BE5B785-3536-479C-8083-BB48CFDC2B69}"/>
              </a:ext>
            </a:extLst>
          </p:cNvPr>
          <p:cNvSpPr/>
          <p:nvPr/>
        </p:nvSpPr>
        <p:spPr bwMode="auto">
          <a:xfrm>
            <a:off x="-297120" y="3284213"/>
            <a:ext cx="180000" cy="180000"/>
          </a:xfrm>
          <a:prstGeom prst="rect">
            <a:avLst/>
          </a:prstGeom>
          <a:solidFill>
            <a:srgbClr val="006EB6"/>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6" name="Rectangle 225">
            <a:extLst>
              <a:ext uri="{FF2B5EF4-FFF2-40B4-BE49-F238E27FC236}">
                <a16:creationId xmlns:a16="http://schemas.microsoft.com/office/drawing/2014/main" id="{8C91AD1E-B49C-4857-9848-AD57DBE3AAED}"/>
              </a:ext>
            </a:extLst>
          </p:cNvPr>
          <p:cNvSpPr/>
          <p:nvPr/>
        </p:nvSpPr>
        <p:spPr bwMode="auto">
          <a:xfrm>
            <a:off x="-297120" y="3004328"/>
            <a:ext cx="180000" cy="180000"/>
          </a:xfrm>
          <a:prstGeom prst="rect">
            <a:avLst/>
          </a:prstGeom>
          <a:solidFill>
            <a:srgbClr val="FFEBA8"/>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7" name="Rectangle 226">
            <a:extLst>
              <a:ext uri="{FF2B5EF4-FFF2-40B4-BE49-F238E27FC236}">
                <a16:creationId xmlns:a16="http://schemas.microsoft.com/office/drawing/2014/main" id="{4D5088FE-3920-4A16-8F1B-4B29FCA3D038}"/>
              </a:ext>
            </a:extLst>
          </p:cNvPr>
          <p:cNvSpPr/>
          <p:nvPr/>
        </p:nvSpPr>
        <p:spPr bwMode="auto">
          <a:xfrm>
            <a:off x="-297120" y="3564098"/>
            <a:ext cx="180000" cy="180000"/>
          </a:xfrm>
          <a:prstGeom prst="rect">
            <a:avLst/>
          </a:prstGeom>
          <a:solidFill>
            <a:srgbClr val="7F7F7F"/>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8" name="Rectangle 227">
            <a:extLst>
              <a:ext uri="{FF2B5EF4-FFF2-40B4-BE49-F238E27FC236}">
                <a16:creationId xmlns:a16="http://schemas.microsoft.com/office/drawing/2014/main" id="{62445041-938C-40E0-9AE6-C770587342DA}"/>
              </a:ext>
            </a:extLst>
          </p:cNvPr>
          <p:cNvSpPr/>
          <p:nvPr/>
        </p:nvSpPr>
        <p:spPr bwMode="auto">
          <a:xfrm>
            <a:off x="-297120" y="3843983"/>
            <a:ext cx="180000" cy="180000"/>
          </a:xfrm>
          <a:prstGeom prst="rect">
            <a:avLst/>
          </a:prstGeom>
          <a:solidFill>
            <a:srgbClr val="D2DDEC"/>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9" name="Rectangle 228">
            <a:extLst>
              <a:ext uri="{FF2B5EF4-FFF2-40B4-BE49-F238E27FC236}">
                <a16:creationId xmlns:a16="http://schemas.microsoft.com/office/drawing/2014/main" id="{3FCA6300-D9E8-4F92-9469-BCEE85BE348C}"/>
              </a:ext>
            </a:extLst>
          </p:cNvPr>
          <p:cNvSpPr/>
          <p:nvPr/>
        </p:nvSpPr>
        <p:spPr>
          <a:xfrm>
            <a:off x="-297120" y="4683638"/>
            <a:ext cx="180000" cy="18000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288000" tIns="72000" rIns="120000" bIns="96000" rtlCol="0" anchor="t"/>
          <a:lstStyle/>
          <a:p>
            <a:endParaRPr lang="en-GB" sz="1200" b="1" dirty="0">
              <a:solidFill>
                <a:schemeClr val="accent1"/>
              </a:solidFill>
            </a:endParaRPr>
          </a:p>
        </p:txBody>
      </p:sp>
      <p:sp>
        <p:nvSpPr>
          <p:cNvPr id="230" name="Rectangle 229">
            <a:extLst>
              <a:ext uri="{FF2B5EF4-FFF2-40B4-BE49-F238E27FC236}">
                <a16:creationId xmlns:a16="http://schemas.microsoft.com/office/drawing/2014/main" id="{FA62BB22-9C5A-45C8-8058-328FD1289BB2}"/>
              </a:ext>
            </a:extLst>
          </p:cNvPr>
          <p:cNvSpPr/>
          <p:nvPr/>
        </p:nvSpPr>
        <p:spPr>
          <a:xfrm>
            <a:off x="-297120" y="5243408"/>
            <a:ext cx="180000" cy="180000"/>
          </a:xfrm>
          <a:prstGeom prst="rect">
            <a:avLst/>
          </a:prstGeom>
          <a:solidFill>
            <a:schemeClr val="tx2">
              <a:lumMod val="90000"/>
            </a:schemeClr>
          </a:solidFill>
          <a:ln>
            <a:noFill/>
          </a:ln>
          <a:effectLst/>
        </p:spPr>
        <p:style>
          <a:lnRef idx="1">
            <a:schemeClr val="accent1"/>
          </a:lnRef>
          <a:fillRef idx="3">
            <a:schemeClr val="accent1"/>
          </a:fillRef>
          <a:effectRef idx="2">
            <a:schemeClr val="accent1"/>
          </a:effectRef>
          <a:fontRef idx="minor">
            <a:schemeClr val="lt1"/>
          </a:fontRef>
        </p:style>
        <p:txBody>
          <a:bodyPr vert="vert270" lIns="0" tIns="0" rIns="0" bIns="0" rtlCol="0" anchor="ctr">
            <a:noAutofit/>
          </a:bodyPr>
          <a:lstStyle/>
          <a:p>
            <a:pPr algn="ctr">
              <a:spcBef>
                <a:spcPts val="800"/>
              </a:spcBef>
            </a:pPr>
            <a:endParaRPr lang="en-GB" sz="1067" b="1" dirty="0">
              <a:solidFill>
                <a:schemeClr val="bg1"/>
              </a:solidFill>
            </a:endParaRPr>
          </a:p>
        </p:txBody>
      </p:sp>
      <p:sp>
        <p:nvSpPr>
          <p:cNvPr id="231" name="Rectangle 230">
            <a:extLst>
              <a:ext uri="{FF2B5EF4-FFF2-40B4-BE49-F238E27FC236}">
                <a16:creationId xmlns:a16="http://schemas.microsoft.com/office/drawing/2014/main" id="{7EC58D57-E671-4A68-B45F-6EAD6DDD793B}"/>
              </a:ext>
            </a:extLst>
          </p:cNvPr>
          <p:cNvSpPr/>
          <p:nvPr/>
        </p:nvSpPr>
        <p:spPr>
          <a:xfrm>
            <a:off x="-297120" y="5803178"/>
            <a:ext cx="180000" cy="180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240000" rtlCol="0" anchor="t"/>
          <a:lstStyle/>
          <a:p>
            <a:pPr algn="ctr"/>
            <a:endParaRPr lang="en-US" sz="1600" dirty="0">
              <a:solidFill>
                <a:schemeClr val="bg1"/>
              </a:solidFill>
            </a:endParaRPr>
          </a:p>
        </p:txBody>
      </p:sp>
      <p:sp>
        <p:nvSpPr>
          <p:cNvPr id="232" name="Rectangle: Rounded Corners 131">
            <a:extLst>
              <a:ext uri="{FF2B5EF4-FFF2-40B4-BE49-F238E27FC236}">
                <a16:creationId xmlns:a16="http://schemas.microsoft.com/office/drawing/2014/main" id="{BBE912B6-EBB7-4E37-B156-6F7AADB48E2E}"/>
              </a:ext>
            </a:extLst>
          </p:cNvPr>
          <p:cNvSpPr/>
          <p:nvPr/>
        </p:nvSpPr>
        <p:spPr>
          <a:xfrm>
            <a:off x="-297120" y="4123868"/>
            <a:ext cx="180000" cy="180000"/>
          </a:xfrm>
          <a:prstGeom prst="rect">
            <a:avLst/>
          </a:prstGeom>
          <a:solidFill>
            <a:srgbClr val="385988"/>
          </a:solidFill>
          <a:ln w="12700" cap="flat" cmpd="sng" algn="ctr">
            <a:noFill/>
            <a:prstDash val="solid"/>
            <a:miter lim="800000"/>
          </a:ln>
          <a:effectLst/>
        </p:spPr>
        <p:txBody>
          <a:bodyPr rot="0" spcFirstLastPara="0" vertOverflow="overflow" horzOverflow="overflow" vert="horz" wrap="square" lIns="96000" tIns="48000" rIns="96000" bIns="48000" numCol="1" spcCol="0" rtlCol="0" fromWordArt="0" anchor="ctr" anchorCtr="0" forceAA="0" compatLnSpc="1">
            <a:prstTxWarp prst="textNoShape">
              <a:avLst/>
            </a:prstTxWarp>
            <a:noAutofit/>
          </a:bodyPr>
          <a:lstStyle/>
          <a:p>
            <a:pPr>
              <a:spcAft>
                <a:spcPts val="800"/>
              </a:spcAft>
            </a:pPr>
            <a:endParaRPr lang="en-GB" sz="1333" b="1" kern="0" dirty="0">
              <a:solidFill>
                <a:prstClr val="white"/>
              </a:solidFill>
              <a:ea typeface="Verdana" panose="020B0604030504040204" pitchFamily="34" charset="0"/>
              <a:cs typeface="Verdana" panose="020B0604030504040204" pitchFamily="34" charset="0"/>
              <a:sym typeface="Verdana" panose="020B0604030504040204" pitchFamily="34" charset="0"/>
            </a:endParaRPr>
          </a:p>
        </p:txBody>
      </p:sp>
      <p:sp>
        <p:nvSpPr>
          <p:cNvPr id="233" name="Rectangle: Rounded Corners 132">
            <a:extLst>
              <a:ext uri="{FF2B5EF4-FFF2-40B4-BE49-F238E27FC236}">
                <a16:creationId xmlns:a16="http://schemas.microsoft.com/office/drawing/2014/main" id="{D6DD7F1A-F9F2-4521-860A-839C5BC8263F}"/>
              </a:ext>
            </a:extLst>
          </p:cNvPr>
          <p:cNvSpPr/>
          <p:nvPr/>
        </p:nvSpPr>
        <p:spPr>
          <a:xfrm>
            <a:off x="-297120" y="4403753"/>
            <a:ext cx="180000" cy="180000"/>
          </a:xfrm>
          <a:prstGeom prst="rect">
            <a:avLst/>
          </a:prstGeom>
          <a:solidFill>
            <a:srgbClr val="559BE2"/>
          </a:solidFill>
          <a:ln w="12700" cap="flat" cmpd="sng" algn="ctr">
            <a:noFill/>
            <a:prstDash val="solid"/>
            <a:miter lim="800000"/>
          </a:ln>
          <a:effectLst/>
        </p:spPr>
        <p:txBody>
          <a:bodyPr rot="0" spcFirstLastPara="0" vertOverflow="overflow" horzOverflow="overflow" vert="horz" wrap="square" lIns="96000" tIns="48000" rIns="96000" bIns="48000" numCol="1" spcCol="0" rtlCol="0" fromWordArt="0" anchor="ctr" anchorCtr="0" forceAA="0" compatLnSpc="1">
            <a:prstTxWarp prst="textNoShape">
              <a:avLst/>
            </a:prstTxWarp>
            <a:noAutofit/>
          </a:bodyPr>
          <a:lstStyle/>
          <a:p>
            <a:pPr>
              <a:spcAft>
                <a:spcPts val="800"/>
              </a:spcAft>
            </a:pPr>
            <a:endParaRPr lang="en-GB" sz="1333" b="1" kern="0" dirty="0">
              <a:solidFill>
                <a:prstClr val="white"/>
              </a:solidFill>
              <a:ea typeface="Verdana" panose="020B0604030504040204" pitchFamily="34" charset="0"/>
              <a:cs typeface="Verdana" panose="020B0604030504040204" pitchFamily="34" charset="0"/>
              <a:sym typeface="Verdana" panose="020B0604030504040204" pitchFamily="34" charset="0"/>
            </a:endParaRPr>
          </a:p>
        </p:txBody>
      </p:sp>
      <p:sp>
        <p:nvSpPr>
          <p:cNvPr id="234" name="Rounded Rectangle 70">
            <a:extLst>
              <a:ext uri="{FF2B5EF4-FFF2-40B4-BE49-F238E27FC236}">
                <a16:creationId xmlns:a16="http://schemas.microsoft.com/office/drawing/2014/main" id="{5E22FC9E-AE64-4163-B8EB-70AD2CE963FD}"/>
              </a:ext>
            </a:extLst>
          </p:cNvPr>
          <p:cNvSpPr/>
          <p:nvPr/>
        </p:nvSpPr>
        <p:spPr bwMode="auto">
          <a:xfrm>
            <a:off x="-297120" y="4963523"/>
            <a:ext cx="180000" cy="180000"/>
          </a:xfrm>
          <a:prstGeom prst="rect">
            <a:avLst/>
          </a:prstGeom>
          <a:solidFill>
            <a:srgbClr val="ADCFF1"/>
          </a:solidFill>
          <a:ln w="12700" cap="flat" cmpd="sng" algn="ctr">
            <a:noFill/>
            <a:prstDash val="solid"/>
            <a:miter lim="800000"/>
          </a:ln>
          <a:effectLst/>
        </p:spPr>
        <p:txBody>
          <a:bodyPr rot="0" spcFirstLastPara="0" vertOverflow="overflow" horzOverflow="overflow" vert="horz" wrap="square" lIns="96000" tIns="48000" rIns="96000" bIns="48000" numCol="1" spcCol="0" rtlCol="0" fromWordArt="0" anchor="ctr" anchorCtr="0" forceAA="0" compatLnSpc="1">
            <a:prstTxWarp prst="textNoShape">
              <a:avLst/>
            </a:prstTxWarp>
            <a:noAutofit/>
          </a:bodyPr>
          <a:lstStyle/>
          <a:p>
            <a:pPr>
              <a:spcAft>
                <a:spcPts val="800"/>
              </a:spcAft>
            </a:pPr>
            <a:endParaRPr lang="en-GB" sz="1333" b="1" kern="0" dirty="0">
              <a:solidFill>
                <a:prstClr val="white"/>
              </a:solidFill>
              <a:ea typeface="Verdana" panose="020B0604030504040204" pitchFamily="34" charset="0"/>
              <a:cs typeface="Verdana" panose="020B0604030504040204" pitchFamily="34" charset="0"/>
              <a:sym typeface="Verdana" panose="020B0604030504040204" pitchFamily="34" charset="0"/>
            </a:endParaRPr>
          </a:p>
        </p:txBody>
      </p:sp>
      <p:sp>
        <p:nvSpPr>
          <p:cNvPr id="235" name="Rectangle: Rounded Corners 131">
            <a:extLst>
              <a:ext uri="{FF2B5EF4-FFF2-40B4-BE49-F238E27FC236}">
                <a16:creationId xmlns:a16="http://schemas.microsoft.com/office/drawing/2014/main" id="{99E0C36A-1415-4294-9CD9-7F766A1E5DAB}"/>
              </a:ext>
            </a:extLst>
          </p:cNvPr>
          <p:cNvSpPr/>
          <p:nvPr/>
        </p:nvSpPr>
        <p:spPr>
          <a:xfrm>
            <a:off x="-297120" y="6083060"/>
            <a:ext cx="180000" cy="180000"/>
          </a:xfrm>
          <a:prstGeom prst="rect">
            <a:avLst/>
          </a:prstGeom>
          <a:solidFill>
            <a:srgbClr val="2A4366"/>
          </a:solidFill>
          <a:ln w="12700" cap="flat" cmpd="sng" algn="ctr">
            <a:noFill/>
            <a:prstDash val="solid"/>
            <a:miter lim="800000"/>
          </a:ln>
          <a:effectLst/>
        </p:spPr>
        <p:txBody>
          <a:bodyPr rot="0" spcFirstLastPara="0" vertOverflow="overflow" horzOverflow="overflow" vert="horz" wrap="square" lIns="96000" tIns="48000" rIns="0" bIns="48000" numCol="1" spcCol="0" rtlCol="0" fromWordArt="0" anchor="ctr" anchorCtr="0" forceAA="0" compatLnSpc="1">
            <a:prstTxWarp prst="textNoShape">
              <a:avLst/>
            </a:prstTxWarp>
            <a:noAutofit/>
          </a:bodyPr>
          <a:lstStyle/>
          <a:p>
            <a:pPr>
              <a:spcAft>
                <a:spcPts val="800"/>
              </a:spcAft>
            </a:pPr>
            <a:endParaRPr lang="en-GB" sz="1333" b="1" kern="0" dirty="0">
              <a:solidFill>
                <a:schemeClr val="bg1"/>
              </a:solidFill>
              <a:ea typeface="Verdana" panose="020B0604030504040204" pitchFamily="34" charset="0"/>
              <a:cs typeface="Verdana" panose="020B0604030504040204" pitchFamily="34" charset="0"/>
              <a:sym typeface="Verdana" panose="020B0604030504040204" pitchFamily="34" charset="0"/>
            </a:endParaRPr>
          </a:p>
        </p:txBody>
      </p:sp>
      <p:sp>
        <p:nvSpPr>
          <p:cNvPr id="236" name="Rectangle: Rounded Corners 131">
            <a:extLst>
              <a:ext uri="{FF2B5EF4-FFF2-40B4-BE49-F238E27FC236}">
                <a16:creationId xmlns:a16="http://schemas.microsoft.com/office/drawing/2014/main" id="{95B1D44D-E580-40CA-BDA1-A5A8420DA421}"/>
              </a:ext>
            </a:extLst>
          </p:cNvPr>
          <p:cNvSpPr/>
          <p:nvPr/>
        </p:nvSpPr>
        <p:spPr>
          <a:xfrm>
            <a:off x="-297120" y="5523293"/>
            <a:ext cx="180000" cy="180000"/>
          </a:xfrm>
          <a:prstGeom prst="rect">
            <a:avLst/>
          </a:prstGeom>
          <a:solidFill>
            <a:srgbClr val="BDE6FF"/>
          </a:solidFill>
          <a:ln w="12700" cap="flat" cmpd="sng" algn="ctr">
            <a:noFill/>
            <a:prstDash val="solid"/>
            <a:miter lim="800000"/>
          </a:ln>
          <a:effectLst/>
        </p:spPr>
        <p:txBody>
          <a:bodyPr rot="0" spcFirstLastPara="0" vertOverflow="overflow" horzOverflow="overflow" vert="horz" wrap="square" lIns="96000" tIns="48000" rIns="0" bIns="48000" numCol="1" spcCol="0" rtlCol="0" fromWordArt="0" anchor="ctr" anchorCtr="0" forceAA="0" compatLnSpc="1">
            <a:prstTxWarp prst="textNoShape">
              <a:avLst/>
            </a:prstTxWarp>
            <a:noAutofit/>
          </a:bodyPr>
          <a:lstStyle/>
          <a:p>
            <a:pPr>
              <a:spcAft>
                <a:spcPts val="800"/>
              </a:spcAft>
            </a:pPr>
            <a:endParaRPr lang="en-GB" sz="1333" b="1" kern="0" dirty="0">
              <a:solidFill>
                <a:schemeClr val="bg1"/>
              </a:solidFill>
              <a:ea typeface="Verdana" panose="020B0604030504040204" pitchFamily="34" charset="0"/>
              <a:cs typeface="Verdana" panose="020B0604030504040204" pitchFamily="34" charset="0"/>
              <a:sym typeface="Verdana" panose="020B0604030504040204" pitchFamily="34" charset="0"/>
            </a:endParaRPr>
          </a:p>
        </p:txBody>
      </p:sp>
      <p:sp>
        <p:nvSpPr>
          <p:cNvPr id="59" name="Rectangle 58">
            <a:extLst>
              <a:ext uri="{FF2B5EF4-FFF2-40B4-BE49-F238E27FC236}">
                <a16:creationId xmlns:a16="http://schemas.microsoft.com/office/drawing/2014/main" id="{A38C4AFC-7D4D-42AB-8F6F-E5B1A5FD10AC}"/>
              </a:ext>
            </a:extLst>
          </p:cNvPr>
          <p:cNvSpPr/>
          <p:nvPr/>
        </p:nvSpPr>
        <p:spPr>
          <a:xfrm>
            <a:off x="742386" y="1341120"/>
            <a:ext cx="11017814" cy="4867307"/>
          </a:xfrm>
          <a:prstGeom prst="rect">
            <a:avLst/>
          </a:prstGeom>
          <a:solidFill>
            <a:schemeClr val="bg1"/>
          </a:solidFill>
          <a:ln>
            <a:solidFill>
              <a:schemeClr val="accent1"/>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60" name="Rectangle 59">
            <a:extLst>
              <a:ext uri="{FF2B5EF4-FFF2-40B4-BE49-F238E27FC236}">
                <a16:creationId xmlns:a16="http://schemas.microsoft.com/office/drawing/2014/main" id="{F4E474AA-B21D-406A-9F81-EC27E5877CAC}"/>
              </a:ext>
            </a:extLst>
          </p:cNvPr>
          <p:cNvSpPr/>
          <p:nvPr/>
        </p:nvSpPr>
        <p:spPr>
          <a:xfrm>
            <a:off x="323850" y="1341119"/>
            <a:ext cx="353483" cy="4881881"/>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algn="ctr"/>
            <a:r>
              <a:rPr lang="en-GB" sz="1200" b="1" dirty="0">
                <a:solidFill>
                  <a:schemeClr val="bg1"/>
                </a:solidFill>
                <a:latin typeface="+mj-lt"/>
                <a:cs typeface="Times New Roman" panose="02020603050405020304" pitchFamily="18" charset="0"/>
              </a:rPr>
              <a:t>Example</a:t>
            </a:r>
          </a:p>
        </p:txBody>
      </p:sp>
      <p:grpSp>
        <p:nvGrpSpPr>
          <p:cNvPr id="61" name="Group 60">
            <a:extLst>
              <a:ext uri="{FF2B5EF4-FFF2-40B4-BE49-F238E27FC236}">
                <a16:creationId xmlns:a16="http://schemas.microsoft.com/office/drawing/2014/main" id="{CF344274-FF50-43A2-BFC8-8AF63CD0FFE7}"/>
              </a:ext>
            </a:extLst>
          </p:cNvPr>
          <p:cNvGrpSpPr/>
          <p:nvPr/>
        </p:nvGrpSpPr>
        <p:grpSpPr>
          <a:xfrm>
            <a:off x="914400" y="1463041"/>
            <a:ext cx="9635427" cy="4605867"/>
            <a:chOff x="221942" y="168673"/>
            <a:chExt cx="11709645" cy="6241005"/>
          </a:xfrm>
        </p:grpSpPr>
        <p:grpSp>
          <p:nvGrpSpPr>
            <p:cNvPr id="62" name="Group 61">
              <a:extLst>
                <a:ext uri="{FF2B5EF4-FFF2-40B4-BE49-F238E27FC236}">
                  <a16:creationId xmlns:a16="http://schemas.microsoft.com/office/drawing/2014/main" id="{AA8D2EEE-47A7-4AA1-9860-BADADFF55D8E}"/>
                </a:ext>
              </a:extLst>
            </p:cNvPr>
            <p:cNvGrpSpPr/>
            <p:nvPr/>
          </p:nvGrpSpPr>
          <p:grpSpPr>
            <a:xfrm>
              <a:off x="221942" y="5688470"/>
              <a:ext cx="11709641" cy="721208"/>
              <a:chOff x="323850" y="5692999"/>
              <a:chExt cx="11436346" cy="544839"/>
            </a:xfrm>
          </p:grpSpPr>
          <p:sp>
            <p:nvSpPr>
              <p:cNvPr id="122" name="Freeform 15">
                <a:extLst>
                  <a:ext uri="{FF2B5EF4-FFF2-40B4-BE49-F238E27FC236}">
                    <a16:creationId xmlns:a16="http://schemas.microsoft.com/office/drawing/2014/main" id="{EF1F043E-3E33-4755-8533-0F9D36FEB8A2}"/>
                  </a:ext>
                </a:extLst>
              </p:cNvPr>
              <p:cNvSpPr>
                <a:spLocks noEditPoints="1"/>
              </p:cNvSpPr>
              <p:nvPr/>
            </p:nvSpPr>
            <p:spPr bwMode="auto">
              <a:xfrm>
                <a:off x="10528091" y="5692999"/>
                <a:ext cx="1097592" cy="443237"/>
              </a:xfrm>
              <a:custGeom>
                <a:avLst/>
                <a:gdLst>
                  <a:gd name="T0" fmla="*/ 81 w 473"/>
                  <a:gd name="T1" fmla="*/ 237 h 335"/>
                  <a:gd name="T2" fmla="*/ 88 w 473"/>
                  <a:gd name="T3" fmla="*/ 243 h 335"/>
                  <a:gd name="T4" fmla="*/ 91 w 473"/>
                  <a:gd name="T5" fmla="*/ 252 h 335"/>
                  <a:gd name="T6" fmla="*/ 0 w 473"/>
                  <a:gd name="T7" fmla="*/ 335 h 335"/>
                  <a:gd name="T8" fmla="*/ 0 w 473"/>
                  <a:gd name="T9" fmla="*/ 255 h 335"/>
                  <a:gd name="T10" fmla="*/ 6 w 473"/>
                  <a:gd name="T11" fmla="*/ 247 h 335"/>
                  <a:gd name="T12" fmla="*/ 14 w 473"/>
                  <a:gd name="T13" fmla="*/ 244 h 335"/>
                  <a:gd name="T14" fmla="*/ 77 w 473"/>
                  <a:gd name="T15" fmla="*/ 236 h 335"/>
                  <a:gd name="T16" fmla="*/ 208 w 473"/>
                  <a:gd name="T17" fmla="*/ 200 h 335"/>
                  <a:gd name="T18" fmla="*/ 215 w 473"/>
                  <a:gd name="T19" fmla="*/ 205 h 335"/>
                  <a:gd name="T20" fmla="*/ 218 w 473"/>
                  <a:gd name="T21" fmla="*/ 212 h 335"/>
                  <a:gd name="T22" fmla="*/ 218 w 473"/>
                  <a:gd name="T23" fmla="*/ 335 h 335"/>
                  <a:gd name="T24" fmla="*/ 127 w 473"/>
                  <a:gd name="T25" fmla="*/ 236 h 335"/>
                  <a:gd name="T26" fmla="*/ 130 w 473"/>
                  <a:gd name="T27" fmla="*/ 229 h 335"/>
                  <a:gd name="T28" fmla="*/ 136 w 473"/>
                  <a:gd name="T29" fmla="*/ 223 h 335"/>
                  <a:gd name="T30" fmla="*/ 196 w 473"/>
                  <a:gd name="T31" fmla="*/ 201 h 335"/>
                  <a:gd name="T32" fmla="*/ 204 w 473"/>
                  <a:gd name="T33" fmla="*/ 200 h 335"/>
                  <a:gd name="T34" fmla="*/ 333 w 473"/>
                  <a:gd name="T35" fmla="*/ 130 h 335"/>
                  <a:gd name="T36" fmla="*/ 341 w 473"/>
                  <a:gd name="T37" fmla="*/ 133 h 335"/>
                  <a:gd name="T38" fmla="*/ 346 w 473"/>
                  <a:gd name="T39" fmla="*/ 141 h 335"/>
                  <a:gd name="T40" fmla="*/ 346 w 473"/>
                  <a:gd name="T41" fmla="*/ 335 h 335"/>
                  <a:gd name="T42" fmla="*/ 255 w 473"/>
                  <a:gd name="T43" fmla="*/ 183 h 335"/>
                  <a:gd name="T44" fmla="*/ 257 w 473"/>
                  <a:gd name="T45" fmla="*/ 174 h 335"/>
                  <a:gd name="T46" fmla="*/ 263 w 473"/>
                  <a:gd name="T47" fmla="*/ 169 h 335"/>
                  <a:gd name="T48" fmla="*/ 321 w 473"/>
                  <a:gd name="T49" fmla="*/ 132 h 335"/>
                  <a:gd name="T50" fmla="*/ 329 w 473"/>
                  <a:gd name="T51" fmla="*/ 130 h 335"/>
                  <a:gd name="T52" fmla="*/ 462 w 473"/>
                  <a:gd name="T53" fmla="*/ 1 h 335"/>
                  <a:gd name="T54" fmla="*/ 471 w 473"/>
                  <a:gd name="T55" fmla="*/ 7 h 335"/>
                  <a:gd name="T56" fmla="*/ 473 w 473"/>
                  <a:gd name="T57" fmla="*/ 17 h 335"/>
                  <a:gd name="T58" fmla="*/ 382 w 473"/>
                  <a:gd name="T59" fmla="*/ 335 h 335"/>
                  <a:gd name="T60" fmla="*/ 383 w 473"/>
                  <a:gd name="T61" fmla="*/ 82 h 335"/>
                  <a:gd name="T62" fmla="*/ 387 w 473"/>
                  <a:gd name="T63" fmla="*/ 75 h 335"/>
                  <a:gd name="T64" fmla="*/ 445 w 473"/>
                  <a:gd name="T65" fmla="*/ 7 h 335"/>
                  <a:gd name="T66" fmla="*/ 451 w 473"/>
                  <a:gd name="T67" fmla="*/ 1 h 335"/>
                  <a:gd name="T68" fmla="*/ 458 w 473"/>
                  <a:gd name="T69"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3" h="335">
                    <a:moveTo>
                      <a:pt x="77" y="236"/>
                    </a:moveTo>
                    <a:lnTo>
                      <a:pt x="81" y="237"/>
                    </a:lnTo>
                    <a:lnTo>
                      <a:pt x="85" y="239"/>
                    </a:lnTo>
                    <a:lnTo>
                      <a:pt x="88" y="243"/>
                    </a:lnTo>
                    <a:lnTo>
                      <a:pt x="90" y="247"/>
                    </a:lnTo>
                    <a:lnTo>
                      <a:pt x="91" y="252"/>
                    </a:lnTo>
                    <a:lnTo>
                      <a:pt x="91" y="335"/>
                    </a:lnTo>
                    <a:lnTo>
                      <a:pt x="0" y="335"/>
                    </a:lnTo>
                    <a:lnTo>
                      <a:pt x="0" y="259"/>
                    </a:lnTo>
                    <a:lnTo>
                      <a:pt x="0" y="255"/>
                    </a:lnTo>
                    <a:lnTo>
                      <a:pt x="2" y="250"/>
                    </a:lnTo>
                    <a:lnTo>
                      <a:pt x="6" y="247"/>
                    </a:lnTo>
                    <a:lnTo>
                      <a:pt x="9" y="245"/>
                    </a:lnTo>
                    <a:lnTo>
                      <a:pt x="14" y="244"/>
                    </a:lnTo>
                    <a:lnTo>
                      <a:pt x="72" y="236"/>
                    </a:lnTo>
                    <a:lnTo>
                      <a:pt x="77" y="236"/>
                    </a:lnTo>
                    <a:close/>
                    <a:moveTo>
                      <a:pt x="204" y="200"/>
                    </a:moveTo>
                    <a:lnTo>
                      <a:pt x="208" y="200"/>
                    </a:lnTo>
                    <a:lnTo>
                      <a:pt x="211" y="203"/>
                    </a:lnTo>
                    <a:lnTo>
                      <a:pt x="215" y="205"/>
                    </a:lnTo>
                    <a:lnTo>
                      <a:pt x="217" y="209"/>
                    </a:lnTo>
                    <a:lnTo>
                      <a:pt x="218" y="212"/>
                    </a:lnTo>
                    <a:lnTo>
                      <a:pt x="218" y="216"/>
                    </a:lnTo>
                    <a:lnTo>
                      <a:pt x="218" y="335"/>
                    </a:lnTo>
                    <a:lnTo>
                      <a:pt x="127" y="335"/>
                    </a:lnTo>
                    <a:lnTo>
                      <a:pt x="127" y="236"/>
                    </a:lnTo>
                    <a:lnTo>
                      <a:pt x="127" y="232"/>
                    </a:lnTo>
                    <a:lnTo>
                      <a:pt x="130" y="229"/>
                    </a:lnTo>
                    <a:lnTo>
                      <a:pt x="132" y="225"/>
                    </a:lnTo>
                    <a:lnTo>
                      <a:pt x="136" y="223"/>
                    </a:lnTo>
                    <a:lnTo>
                      <a:pt x="139" y="220"/>
                    </a:lnTo>
                    <a:lnTo>
                      <a:pt x="196" y="201"/>
                    </a:lnTo>
                    <a:lnTo>
                      <a:pt x="200" y="200"/>
                    </a:lnTo>
                    <a:lnTo>
                      <a:pt x="204" y="200"/>
                    </a:lnTo>
                    <a:close/>
                    <a:moveTo>
                      <a:pt x="329" y="130"/>
                    </a:moveTo>
                    <a:lnTo>
                      <a:pt x="333" y="130"/>
                    </a:lnTo>
                    <a:lnTo>
                      <a:pt x="337" y="131"/>
                    </a:lnTo>
                    <a:lnTo>
                      <a:pt x="341" y="133"/>
                    </a:lnTo>
                    <a:lnTo>
                      <a:pt x="343" y="137"/>
                    </a:lnTo>
                    <a:lnTo>
                      <a:pt x="346" y="141"/>
                    </a:lnTo>
                    <a:lnTo>
                      <a:pt x="346" y="145"/>
                    </a:lnTo>
                    <a:lnTo>
                      <a:pt x="346" y="335"/>
                    </a:lnTo>
                    <a:lnTo>
                      <a:pt x="255" y="335"/>
                    </a:lnTo>
                    <a:lnTo>
                      <a:pt x="255" y="183"/>
                    </a:lnTo>
                    <a:lnTo>
                      <a:pt x="256" y="179"/>
                    </a:lnTo>
                    <a:lnTo>
                      <a:pt x="257" y="174"/>
                    </a:lnTo>
                    <a:lnTo>
                      <a:pt x="259" y="172"/>
                    </a:lnTo>
                    <a:lnTo>
                      <a:pt x="263" y="169"/>
                    </a:lnTo>
                    <a:lnTo>
                      <a:pt x="292" y="152"/>
                    </a:lnTo>
                    <a:lnTo>
                      <a:pt x="321" y="132"/>
                    </a:lnTo>
                    <a:lnTo>
                      <a:pt x="324" y="131"/>
                    </a:lnTo>
                    <a:lnTo>
                      <a:pt x="329" y="130"/>
                    </a:lnTo>
                    <a:close/>
                    <a:moveTo>
                      <a:pt x="458" y="0"/>
                    </a:moveTo>
                    <a:lnTo>
                      <a:pt x="462" y="1"/>
                    </a:lnTo>
                    <a:lnTo>
                      <a:pt x="467" y="4"/>
                    </a:lnTo>
                    <a:lnTo>
                      <a:pt x="471" y="7"/>
                    </a:lnTo>
                    <a:lnTo>
                      <a:pt x="473" y="11"/>
                    </a:lnTo>
                    <a:lnTo>
                      <a:pt x="473" y="17"/>
                    </a:lnTo>
                    <a:lnTo>
                      <a:pt x="473" y="335"/>
                    </a:lnTo>
                    <a:lnTo>
                      <a:pt x="382" y="335"/>
                    </a:lnTo>
                    <a:lnTo>
                      <a:pt x="382" y="86"/>
                    </a:lnTo>
                    <a:lnTo>
                      <a:pt x="383" y="82"/>
                    </a:lnTo>
                    <a:lnTo>
                      <a:pt x="384" y="79"/>
                    </a:lnTo>
                    <a:lnTo>
                      <a:pt x="387" y="75"/>
                    </a:lnTo>
                    <a:lnTo>
                      <a:pt x="418" y="42"/>
                    </a:lnTo>
                    <a:lnTo>
                      <a:pt x="445" y="7"/>
                    </a:lnTo>
                    <a:lnTo>
                      <a:pt x="447" y="4"/>
                    </a:lnTo>
                    <a:lnTo>
                      <a:pt x="451" y="1"/>
                    </a:lnTo>
                    <a:lnTo>
                      <a:pt x="454" y="0"/>
                    </a:lnTo>
                    <a:lnTo>
                      <a:pt x="458" y="0"/>
                    </a:lnTo>
                    <a:close/>
                  </a:path>
                </a:pathLst>
              </a:custGeom>
              <a:solidFill>
                <a:schemeClr val="tx2">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23" name="Rectangle 122">
                <a:extLst>
                  <a:ext uri="{FF2B5EF4-FFF2-40B4-BE49-F238E27FC236}">
                    <a16:creationId xmlns:a16="http://schemas.microsoft.com/office/drawing/2014/main" id="{FD8647A9-9FEF-4DA8-86D6-8F462340EF01}"/>
                  </a:ext>
                </a:extLst>
              </p:cNvPr>
              <p:cNvSpPr/>
              <p:nvPr/>
            </p:nvSpPr>
            <p:spPr bwMode="auto">
              <a:xfrm>
                <a:off x="323850" y="5696809"/>
                <a:ext cx="11436346" cy="541029"/>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noProof="0" dirty="0">
                    <a:ln>
                      <a:noFill/>
                    </a:ln>
                    <a:solidFill>
                      <a:srgbClr val="4B8DCB"/>
                    </a:solidFill>
                    <a:effectLst/>
                    <a:uLnTx/>
                    <a:uFillTx/>
                    <a:latin typeface="+mj-lt"/>
                    <a:ea typeface="+mn-ea"/>
                    <a:cs typeface="+mn-cs"/>
                  </a:rPr>
                  <a:t>Enabling companies</a:t>
                </a:r>
              </a:p>
            </p:txBody>
          </p:sp>
        </p:grpSp>
        <p:grpSp>
          <p:nvGrpSpPr>
            <p:cNvPr id="63" name="Gruppieren 3">
              <a:extLst>
                <a:ext uri="{FF2B5EF4-FFF2-40B4-BE49-F238E27FC236}">
                  <a16:creationId xmlns:a16="http://schemas.microsoft.com/office/drawing/2014/main" id="{6EFD2993-5669-40D3-914D-6DF616DD72ED}"/>
                </a:ext>
              </a:extLst>
            </p:cNvPr>
            <p:cNvGrpSpPr/>
            <p:nvPr/>
          </p:nvGrpSpPr>
          <p:grpSpPr>
            <a:xfrm>
              <a:off x="10114328" y="2362701"/>
              <a:ext cx="1715966" cy="1785614"/>
              <a:chOff x="5514975" y="3836988"/>
              <a:chExt cx="912813" cy="1287462"/>
            </a:xfrm>
            <a:solidFill>
              <a:schemeClr val="tx2">
                <a:lumMod val="20000"/>
                <a:lumOff val="80000"/>
              </a:schemeClr>
            </a:solidFill>
          </p:grpSpPr>
          <p:sp>
            <p:nvSpPr>
              <p:cNvPr id="111" name="Freeform 88">
                <a:extLst>
                  <a:ext uri="{FF2B5EF4-FFF2-40B4-BE49-F238E27FC236}">
                    <a16:creationId xmlns:a16="http://schemas.microsoft.com/office/drawing/2014/main" id="{4ACEFE39-12EA-43C2-B0AA-EB59F93830D2}"/>
                  </a:ext>
                </a:extLst>
              </p:cNvPr>
              <p:cNvSpPr>
                <a:spLocks noChangeArrowheads="1"/>
              </p:cNvSpPr>
              <p:nvPr/>
            </p:nvSpPr>
            <p:spPr bwMode="auto">
              <a:xfrm>
                <a:off x="5894388" y="4281488"/>
                <a:ext cx="533400" cy="552450"/>
              </a:xfrm>
              <a:custGeom>
                <a:avLst/>
                <a:gdLst>
                  <a:gd name="T0" fmla="*/ 2147483646 w 1482"/>
                  <a:gd name="T1" fmla="*/ 0 h 1534"/>
                  <a:gd name="T2" fmla="*/ 2147483646 w 1482"/>
                  <a:gd name="T3" fmla="*/ 2147483646 h 1534"/>
                  <a:gd name="T4" fmla="*/ 2147483646 w 1482"/>
                  <a:gd name="T5" fmla="*/ 2147483646 h 1534"/>
                  <a:gd name="T6" fmla="*/ 2147483646 w 1482"/>
                  <a:gd name="T7" fmla="*/ 2147483646 h 1534"/>
                  <a:gd name="T8" fmla="*/ 0 w 1482"/>
                  <a:gd name="T9" fmla="*/ 2147483646 h 1534"/>
                  <a:gd name="T10" fmla="*/ 0 w 1482"/>
                  <a:gd name="T11" fmla="*/ 0 h 1534"/>
                  <a:gd name="T12" fmla="*/ 2147483646 w 1482"/>
                  <a:gd name="T13" fmla="*/ 0 h 153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82" h="1534">
                    <a:moveTo>
                      <a:pt x="1481" y="0"/>
                    </a:moveTo>
                    <a:lnTo>
                      <a:pt x="1481" y="1533"/>
                    </a:lnTo>
                    <a:lnTo>
                      <a:pt x="1363" y="1533"/>
                    </a:lnTo>
                    <a:lnTo>
                      <a:pt x="1363" y="117"/>
                    </a:lnTo>
                    <a:lnTo>
                      <a:pt x="0" y="117"/>
                    </a:lnTo>
                    <a:lnTo>
                      <a:pt x="0" y="0"/>
                    </a:lnTo>
                    <a:lnTo>
                      <a:pt x="1481"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12" name="Freeform 89">
                <a:extLst>
                  <a:ext uri="{FF2B5EF4-FFF2-40B4-BE49-F238E27FC236}">
                    <a16:creationId xmlns:a16="http://schemas.microsoft.com/office/drawing/2014/main" id="{F73C2CCA-9A2D-4733-9385-B0FE13401ACF}"/>
                  </a:ext>
                </a:extLst>
              </p:cNvPr>
              <p:cNvSpPr>
                <a:spLocks noChangeArrowheads="1"/>
              </p:cNvSpPr>
              <p:nvPr/>
            </p:nvSpPr>
            <p:spPr bwMode="auto">
              <a:xfrm>
                <a:off x="5978525" y="4725988"/>
                <a:ext cx="331788" cy="34925"/>
              </a:xfrm>
              <a:custGeom>
                <a:avLst/>
                <a:gdLst>
                  <a:gd name="T0" fmla="*/ 2147483647 w 921"/>
                  <a:gd name="T1" fmla="*/ 0 h 96"/>
                  <a:gd name="T2" fmla="*/ 2147483647 w 921"/>
                  <a:gd name="T3" fmla="*/ 2147483647 h 96"/>
                  <a:gd name="T4" fmla="*/ 0 w 921"/>
                  <a:gd name="T5" fmla="*/ 2147483647 h 96"/>
                  <a:gd name="T6" fmla="*/ 0 w 921"/>
                  <a:gd name="T7" fmla="*/ 0 h 96"/>
                  <a:gd name="T8" fmla="*/ 2147483647 w 921"/>
                  <a:gd name="T9" fmla="*/ 0 h 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21" h="96">
                    <a:moveTo>
                      <a:pt x="920" y="0"/>
                    </a:moveTo>
                    <a:lnTo>
                      <a:pt x="920" y="95"/>
                    </a:lnTo>
                    <a:lnTo>
                      <a:pt x="0" y="95"/>
                    </a:lnTo>
                    <a:lnTo>
                      <a:pt x="0" y="0"/>
                    </a:lnTo>
                    <a:lnTo>
                      <a:pt x="920" y="0"/>
                    </a:lnTo>
                  </a:path>
                </a:pathLst>
              </a:custGeom>
              <a:grpFill/>
              <a:ln>
                <a:noFill/>
              </a:ln>
              <a:effec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Arial" charset="0"/>
                </a:endParaRPr>
              </a:p>
            </p:txBody>
          </p:sp>
          <p:sp>
            <p:nvSpPr>
              <p:cNvPr id="113" name="Freeform 90">
                <a:extLst>
                  <a:ext uri="{FF2B5EF4-FFF2-40B4-BE49-F238E27FC236}">
                    <a16:creationId xmlns:a16="http://schemas.microsoft.com/office/drawing/2014/main" id="{5C1EAEC4-D534-4C4D-8122-27D6B6FF62AD}"/>
                  </a:ext>
                </a:extLst>
              </p:cNvPr>
              <p:cNvSpPr>
                <a:spLocks noChangeArrowheads="1"/>
              </p:cNvSpPr>
              <p:nvPr/>
            </p:nvSpPr>
            <p:spPr bwMode="auto">
              <a:xfrm>
                <a:off x="5978525" y="4568825"/>
                <a:ext cx="331788" cy="33338"/>
              </a:xfrm>
              <a:custGeom>
                <a:avLst/>
                <a:gdLst>
                  <a:gd name="T0" fmla="*/ 2147483647 w 921"/>
                  <a:gd name="T1" fmla="*/ 0 h 92"/>
                  <a:gd name="T2" fmla="*/ 2147483647 w 921"/>
                  <a:gd name="T3" fmla="*/ 2147483647 h 92"/>
                  <a:gd name="T4" fmla="*/ 0 w 921"/>
                  <a:gd name="T5" fmla="*/ 2147483647 h 92"/>
                  <a:gd name="T6" fmla="*/ 0 w 921"/>
                  <a:gd name="T7" fmla="*/ 0 h 92"/>
                  <a:gd name="T8" fmla="*/ 2147483647 w 921"/>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21" h="92">
                    <a:moveTo>
                      <a:pt x="920" y="0"/>
                    </a:moveTo>
                    <a:lnTo>
                      <a:pt x="920" y="91"/>
                    </a:lnTo>
                    <a:lnTo>
                      <a:pt x="0" y="91"/>
                    </a:lnTo>
                    <a:lnTo>
                      <a:pt x="0" y="0"/>
                    </a:lnTo>
                    <a:lnTo>
                      <a:pt x="920" y="0"/>
                    </a:lnTo>
                  </a:path>
                </a:pathLst>
              </a:custGeom>
              <a:grpFill/>
              <a:ln>
                <a:noFill/>
              </a:ln>
              <a:effec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Arial" charset="0"/>
                </a:endParaRPr>
              </a:p>
            </p:txBody>
          </p:sp>
          <p:sp>
            <p:nvSpPr>
              <p:cNvPr id="114" name="Freeform 91">
                <a:extLst>
                  <a:ext uri="{FF2B5EF4-FFF2-40B4-BE49-F238E27FC236}">
                    <a16:creationId xmlns:a16="http://schemas.microsoft.com/office/drawing/2014/main" id="{5F10ED6D-4E5C-4FDE-96E9-ED3B43B22351}"/>
                  </a:ext>
                </a:extLst>
              </p:cNvPr>
              <p:cNvSpPr>
                <a:spLocks noChangeArrowheads="1"/>
              </p:cNvSpPr>
              <p:nvPr/>
            </p:nvSpPr>
            <p:spPr bwMode="auto">
              <a:xfrm>
                <a:off x="5978525" y="4414838"/>
                <a:ext cx="331788" cy="34925"/>
              </a:xfrm>
              <a:custGeom>
                <a:avLst/>
                <a:gdLst>
                  <a:gd name="T0" fmla="*/ 2147483647 w 921"/>
                  <a:gd name="T1" fmla="*/ 0 h 97"/>
                  <a:gd name="T2" fmla="*/ 2147483647 w 921"/>
                  <a:gd name="T3" fmla="*/ 2147483647 h 97"/>
                  <a:gd name="T4" fmla="*/ 0 w 921"/>
                  <a:gd name="T5" fmla="*/ 2147483647 h 97"/>
                  <a:gd name="T6" fmla="*/ 0 w 921"/>
                  <a:gd name="T7" fmla="*/ 0 h 97"/>
                  <a:gd name="T8" fmla="*/ 2147483647 w 921"/>
                  <a:gd name="T9" fmla="*/ 0 h 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21" h="97">
                    <a:moveTo>
                      <a:pt x="920" y="0"/>
                    </a:moveTo>
                    <a:lnTo>
                      <a:pt x="920" y="96"/>
                    </a:lnTo>
                    <a:lnTo>
                      <a:pt x="0" y="96"/>
                    </a:lnTo>
                    <a:lnTo>
                      <a:pt x="0" y="0"/>
                    </a:lnTo>
                    <a:lnTo>
                      <a:pt x="920" y="0"/>
                    </a:lnTo>
                  </a:path>
                </a:pathLst>
              </a:custGeom>
              <a:grpFill/>
              <a:ln>
                <a:noFill/>
              </a:ln>
              <a:effec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Arial" charset="0"/>
                </a:endParaRPr>
              </a:p>
            </p:txBody>
          </p:sp>
          <p:sp>
            <p:nvSpPr>
              <p:cNvPr id="115" name="Freeform 92">
                <a:extLst>
                  <a:ext uri="{FF2B5EF4-FFF2-40B4-BE49-F238E27FC236}">
                    <a16:creationId xmlns:a16="http://schemas.microsoft.com/office/drawing/2014/main" id="{55524E1B-8F45-40D8-91E3-DE47B46BDFBB}"/>
                  </a:ext>
                </a:extLst>
              </p:cNvPr>
              <p:cNvSpPr>
                <a:spLocks noChangeArrowheads="1"/>
              </p:cNvSpPr>
              <p:nvPr/>
            </p:nvSpPr>
            <p:spPr bwMode="auto">
              <a:xfrm>
                <a:off x="5978525" y="4641850"/>
                <a:ext cx="261938" cy="33338"/>
              </a:xfrm>
              <a:custGeom>
                <a:avLst/>
                <a:gdLst>
                  <a:gd name="T0" fmla="*/ 2147483647 w 726"/>
                  <a:gd name="T1" fmla="*/ 0 h 92"/>
                  <a:gd name="T2" fmla="*/ 2147483647 w 726"/>
                  <a:gd name="T3" fmla="*/ 2147483647 h 92"/>
                  <a:gd name="T4" fmla="*/ 0 w 726"/>
                  <a:gd name="T5" fmla="*/ 2147483647 h 92"/>
                  <a:gd name="T6" fmla="*/ 0 w 726"/>
                  <a:gd name="T7" fmla="*/ 0 h 92"/>
                  <a:gd name="T8" fmla="*/ 2147483647 w 726"/>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6" h="92">
                    <a:moveTo>
                      <a:pt x="725" y="0"/>
                    </a:moveTo>
                    <a:lnTo>
                      <a:pt x="725" y="91"/>
                    </a:lnTo>
                    <a:lnTo>
                      <a:pt x="0" y="91"/>
                    </a:lnTo>
                    <a:lnTo>
                      <a:pt x="0" y="0"/>
                    </a:lnTo>
                    <a:lnTo>
                      <a:pt x="725" y="0"/>
                    </a:lnTo>
                  </a:path>
                </a:pathLst>
              </a:custGeom>
              <a:grpFill/>
              <a:ln>
                <a:noFill/>
              </a:ln>
              <a:effec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Arial" charset="0"/>
                </a:endParaRPr>
              </a:p>
            </p:txBody>
          </p:sp>
          <p:sp>
            <p:nvSpPr>
              <p:cNvPr id="116" name="Freeform 93">
                <a:extLst>
                  <a:ext uri="{FF2B5EF4-FFF2-40B4-BE49-F238E27FC236}">
                    <a16:creationId xmlns:a16="http://schemas.microsoft.com/office/drawing/2014/main" id="{7B158A4B-AA38-4874-BB65-81ED9978FF01}"/>
                  </a:ext>
                </a:extLst>
              </p:cNvPr>
              <p:cNvSpPr>
                <a:spLocks noChangeArrowheads="1"/>
              </p:cNvSpPr>
              <p:nvPr/>
            </p:nvSpPr>
            <p:spPr bwMode="auto">
              <a:xfrm>
                <a:off x="5978525" y="4487863"/>
                <a:ext cx="207963" cy="34925"/>
              </a:xfrm>
              <a:custGeom>
                <a:avLst/>
                <a:gdLst>
                  <a:gd name="T0" fmla="*/ 2147483647 w 578"/>
                  <a:gd name="T1" fmla="*/ 0 h 96"/>
                  <a:gd name="T2" fmla="*/ 2147483647 w 578"/>
                  <a:gd name="T3" fmla="*/ 2147483647 h 96"/>
                  <a:gd name="T4" fmla="*/ 0 w 578"/>
                  <a:gd name="T5" fmla="*/ 2147483647 h 96"/>
                  <a:gd name="T6" fmla="*/ 0 w 578"/>
                  <a:gd name="T7" fmla="*/ 0 h 96"/>
                  <a:gd name="T8" fmla="*/ 2147483647 w 578"/>
                  <a:gd name="T9" fmla="*/ 0 h 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8" h="96">
                    <a:moveTo>
                      <a:pt x="577" y="0"/>
                    </a:moveTo>
                    <a:lnTo>
                      <a:pt x="577" y="95"/>
                    </a:lnTo>
                    <a:lnTo>
                      <a:pt x="0" y="95"/>
                    </a:lnTo>
                    <a:lnTo>
                      <a:pt x="0" y="0"/>
                    </a:lnTo>
                    <a:lnTo>
                      <a:pt x="577" y="0"/>
                    </a:lnTo>
                  </a:path>
                </a:pathLst>
              </a:custGeom>
              <a:grpFill/>
              <a:ln>
                <a:noFill/>
              </a:ln>
              <a:effec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Arial" charset="0"/>
                </a:endParaRPr>
              </a:p>
            </p:txBody>
          </p:sp>
          <p:sp>
            <p:nvSpPr>
              <p:cNvPr id="117" name="Freeform 94">
                <a:extLst>
                  <a:ext uri="{FF2B5EF4-FFF2-40B4-BE49-F238E27FC236}">
                    <a16:creationId xmlns:a16="http://schemas.microsoft.com/office/drawing/2014/main" id="{9570ECB1-097B-44EB-A416-0F2C522C651B}"/>
                  </a:ext>
                </a:extLst>
              </p:cNvPr>
              <p:cNvSpPr>
                <a:spLocks noChangeArrowheads="1"/>
              </p:cNvSpPr>
              <p:nvPr/>
            </p:nvSpPr>
            <p:spPr bwMode="auto">
              <a:xfrm>
                <a:off x="5514975" y="4852988"/>
                <a:ext cx="384175" cy="271462"/>
              </a:xfrm>
              <a:custGeom>
                <a:avLst/>
                <a:gdLst>
                  <a:gd name="T0" fmla="*/ 2147483646 w 1068"/>
                  <a:gd name="T1" fmla="*/ 2147483646 h 756"/>
                  <a:gd name="T2" fmla="*/ 2147483646 w 1068"/>
                  <a:gd name="T3" fmla="*/ 2147483646 h 756"/>
                  <a:gd name="T4" fmla="*/ 2147483646 w 1068"/>
                  <a:gd name="T5" fmla="*/ 2147483646 h 756"/>
                  <a:gd name="T6" fmla="*/ 2147483646 w 1068"/>
                  <a:gd name="T7" fmla="*/ 2147483646 h 756"/>
                  <a:gd name="T8" fmla="*/ 2147483646 w 1068"/>
                  <a:gd name="T9" fmla="*/ 2147483646 h 756"/>
                  <a:gd name="T10" fmla="*/ 0 w 1068"/>
                  <a:gd name="T11" fmla="*/ 2147483646 h 756"/>
                  <a:gd name="T12" fmla="*/ 0 w 1068"/>
                  <a:gd name="T13" fmla="*/ 2147483646 h 756"/>
                  <a:gd name="T14" fmla="*/ 2147483646 w 1068"/>
                  <a:gd name="T15" fmla="*/ 0 h 756"/>
                  <a:gd name="T16" fmla="*/ 2147483646 w 1068"/>
                  <a:gd name="T17" fmla="*/ 0 h 756"/>
                  <a:gd name="T18" fmla="*/ 2147483646 w 1068"/>
                  <a:gd name="T19" fmla="*/ 2147483646 h 756"/>
                  <a:gd name="T20" fmla="*/ 2147483646 w 1068"/>
                  <a:gd name="T21" fmla="*/ 2147483646 h 756"/>
                  <a:gd name="T22" fmla="*/ 2147483646 w 1068"/>
                  <a:gd name="T23" fmla="*/ 2147483646 h 756"/>
                  <a:gd name="T24" fmla="*/ 2147483646 w 1068"/>
                  <a:gd name="T25" fmla="*/ 2147483646 h 756"/>
                  <a:gd name="T26" fmla="*/ 2147483646 w 1068"/>
                  <a:gd name="T27" fmla="*/ 2147483646 h 756"/>
                  <a:gd name="T28" fmla="*/ 2147483646 w 1068"/>
                  <a:gd name="T29" fmla="*/ 2147483646 h 756"/>
                  <a:gd name="T30" fmla="*/ 2147483646 w 1068"/>
                  <a:gd name="T31" fmla="*/ 2147483646 h 756"/>
                  <a:gd name="T32" fmla="*/ 2147483646 w 1068"/>
                  <a:gd name="T33" fmla="*/ 2147483646 h 756"/>
                  <a:gd name="T34" fmla="*/ 2147483646 w 1068"/>
                  <a:gd name="T35" fmla="*/ 2147483646 h 756"/>
                  <a:gd name="T36" fmla="*/ 2147483646 w 1068"/>
                  <a:gd name="T37" fmla="*/ 2147483646 h 756"/>
                  <a:gd name="T38" fmla="*/ 2147483646 w 1068"/>
                  <a:gd name="T39" fmla="*/ 2147483646 h 7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68" h="756">
                    <a:moveTo>
                      <a:pt x="1067" y="126"/>
                    </a:moveTo>
                    <a:lnTo>
                      <a:pt x="1067" y="126"/>
                    </a:lnTo>
                    <a:cubicBezTo>
                      <a:pt x="1067" y="633"/>
                      <a:pt x="1067" y="633"/>
                      <a:pt x="1067" y="633"/>
                    </a:cubicBezTo>
                    <a:cubicBezTo>
                      <a:pt x="1067" y="703"/>
                      <a:pt x="1015" y="755"/>
                      <a:pt x="946" y="755"/>
                    </a:cubicBezTo>
                    <a:cubicBezTo>
                      <a:pt x="121" y="755"/>
                      <a:pt x="121" y="755"/>
                      <a:pt x="121" y="755"/>
                    </a:cubicBezTo>
                    <a:cubicBezTo>
                      <a:pt x="56" y="755"/>
                      <a:pt x="0" y="703"/>
                      <a:pt x="0" y="633"/>
                    </a:cubicBezTo>
                    <a:cubicBezTo>
                      <a:pt x="0" y="126"/>
                      <a:pt x="0" y="126"/>
                      <a:pt x="0" y="126"/>
                    </a:cubicBezTo>
                    <a:cubicBezTo>
                      <a:pt x="0" y="56"/>
                      <a:pt x="56" y="0"/>
                      <a:pt x="121" y="0"/>
                    </a:cubicBezTo>
                    <a:cubicBezTo>
                      <a:pt x="946" y="0"/>
                      <a:pt x="946" y="0"/>
                      <a:pt x="946" y="0"/>
                    </a:cubicBezTo>
                    <a:cubicBezTo>
                      <a:pt x="1015" y="0"/>
                      <a:pt x="1067" y="56"/>
                      <a:pt x="1067" y="126"/>
                    </a:cubicBezTo>
                    <a:close/>
                    <a:moveTo>
                      <a:pt x="959" y="581"/>
                    </a:moveTo>
                    <a:lnTo>
                      <a:pt x="959" y="581"/>
                    </a:lnTo>
                    <a:cubicBezTo>
                      <a:pt x="959" y="178"/>
                      <a:pt x="959" y="178"/>
                      <a:pt x="959" y="178"/>
                    </a:cubicBezTo>
                    <a:cubicBezTo>
                      <a:pt x="959" y="121"/>
                      <a:pt x="916" y="78"/>
                      <a:pt x="859" y="78"/>
                    </a:cubicBezTo>
                    <a:cubicBezTo>
                      <a:pt x="208" y="78"/>
                      <a:pt x="208" y="78"/>
                      <a:pt x="208" y="78"/>
                    </a:cubicBezTo>
                    <a:cubicBezTo>
                      <a:pt x="151" y="78"/>
                      <a:pt x="108" y="121"/>
                      <a:pt x="108" y="178"/>
                    </a:cubicBezTo>
                    <a:cubicBezTo>
                      <a:pt x="108" y="581"/>
                      <a:pt x="108" y="581"/>
                      <a:pt x="108" y="581"/>
                    </a:cubicBezTo>
                    <a:cubicBezTo>
                      <a:pt x="108" y="633"/>
                      <a:pt x="151" y="681"/>
                      <a:pt x="208" y="681"/>
                    </a:cubicBezTo>
                    <a:cubicBezTo>
                      <a:pt x="859" y="681"/>
                      <a:pt x="859" y="681"/>
                      <a:pt x="859" y="681"/>
                    </a:cubicBezTo>
                    <a:cubicBezTo>
                      <a:pt x="916" y="681"/>
                      <a:pt x="959" y="633"/>
                      <a:pt x="959" y="5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18" name="Freeform 95">
                <a:extLst>
                  <a:ext uri="{FF2B5EF4-FFF2-40B4-BE49-F238E27FC236}">
                    <a16:creationId xmlns:a16="http://schemas.microsoft.com/office/drawing/2014/main" id="{C141742B-C576-4343-AA8E-842DB0D1D023}"/>
                  </a:ext>
                </a:extLst>
              </p:cNvPr>
              <p:cNvSpPr>
                <a:spLocks noChangeArrowheads="1"/>
              </p:cNvSpPr>
              <p:nvPr/>
            </p:nvSpPr>
            <p:spPr bwMode="auto">
              <a:xfrm>
                <a:off x="5514975" y="4348163"/>
                <a:ext cx="384175" cy="271462"/>
              </a:xfrm>
              <a:custGeom>
                <a:avLst/>
                <a:gdLst>
                  <a:gd name="T0" fmla="*/ 2147483646 w 1068"/>
                  <a:gd name="T1" fmla="*/ 2147483646 h 756"/>
                  <a:gd name="T2" fmla="*/ 2147483646 w 1068"/>
                  <a:gd name="T3" fmla="*/ 2147483646 h 756"/>
                  <a:gd name="T4" fmla="*/ 2147483646 w 1068"/>
                  <a:gd name="T5" fmla="*/ 2147483646 h 756"/>
                  <a:gd name="T6" fmla="*/ 2147483646 w 1068"/>
                  <a:gd name="T7" fmla="*/ 2147483646 h 756"/>
                  <a:gd name="T8" fmla="*/ 2147483646 w 1068"/>
                  <a:gd name="T9" fmla="*/ 2147483646 h 756"/>
                  <a:gd name="T10" fmla="*/ 0 w 1068"/>
                  <a:gd name="T11" fmla="*/ 2147483646 h 756"/>
                  <a:gd name="T12" fmla="*/ 0 w 1068"/>
                  <a:gd name="T13" fmla="*/ 2147483646 h 756"/>
                  <a:gd name="T14" fmla="*/ 2147483646 w 1068"/>
                  <a:gd name="T15" fmla="*/ 0 h 756"/>
                  <a:gd name="T16" fmla="*/ 2147483646 w 1068"/>
                  <a:gd name="T17" fmla="*/ 0 h 756"/>
                  <a:gd name="T18" fmla="*/ 2147483646 w 1068"/>
                  <a:gd name="T19" fmla="*/ 2147483646 h 756"/>
                  <a:gd name="T20" fmla="*/ 2147483646 w 1068"/>
                  <a:gd name="T21" fmla="*/ 2147483646 h 756"/>
                  <a:gd name="T22" fmla="*/ 2147483646 w 1068"/>
                  <a:gd name="T23" fmla="*/ 2147483646 h 756"/>
                  <a:gd name="T24" fmla="*/ 2147483646 w 1068"/>
                  <a:gd name="T25" fmla="*/ 2147483646 h 756"/>
                  <a:gd name="T26" fmla="*/ 2147483646 w 1068"/>
                  <a:gd name="T27" fmla="*/ 2147483646 h 756"/>
                  <a:gd name="T28" fmla="*/ 2147483646 w 1068"/>
                  <a:gd name="T29" fmla="*/ 2147483646 h 756"/>
                  <a:gd name="T30" fmla="*/ 2147483646 w 1068"/>
                  <a:gd name="T31" fmla="*/ 2147483646 h 756"/>
                  <a:gd name="T32" fmla="*/ 2147483646 w 1068"/>
                  <a:gd name="T33" fmla="*/ 2147483646 h 756"/>
                  <a:gd name="T34" fmla="*/ 2147483646 w 1068"/>
                  <a:gd name="T35" fmla="*/ 2147483646 h 756"/>
                  <a:gd name="T36" fmla="*/ 2147483646 w 1068"/>
                  <a:gd name="T37" fmla="*/ 2147483646 h 756"/>
                  <a:gd name="T38" fmla="*/ 2147483646 w 1068"/>
                  <a:gd name="T39" fmla="*/ 2147483646 h 7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68" h="756">
                    <a:moveTo>
                      <a:pt x="1067" y="121"/>
                    </a:moveTo>
                    <a:lnTo>
                      <a:pt x="1067" y="121"/>
                    </a:lnTo>
                    <a:cubicBezTo>
                      <a:pt x="1067" y="629"/>
                      <a:pt x="1067" y="629"/>
                      <a:pt x="1067" y="629"/>
                    </a:cubicBezTo>
                    <a:cubicBezTo>
                      <a:pt x="1067" y="698"/>
                      <a:pt x="1015" y="755"/>
                      <a:pt x="946" y="755"/>
                    </a:cubicBezTo>
                    <a:cubicBezTo>
                      <a:pt x="121" y="755"/>
                      <a:pt x="121" y="755"/>
                      <a:pt x="121" y="755"/>
                    </a:cubicBezTo>
                    <a:cubicBezTo>
                      <a:pt x="56" y="755"/>
                      <a:pt x="0" y="698"/>
                      <a:pt x="0" y="629"/>
                    </a:cubicBezTo>
                    <a:cubicBezTo>
                      <a:pt x="0" y="121"/>
                      <a:pt x="0" y="121"/>
                      <a:pt x="0" y="121"/>
                    </a:cubicBezTo>
                    <a:cubicBezTo>
                      <a:pt x="0" y="52"/>
                      <a:pt x="56" y="0"/>
                      <a:pt x="121" y="0"/>
                    </a:cubicBezTo>
                    <a:cubicBezTo>
                      <a:pt x="946" y="0"/>
                      <a:pt x="946" y="0"/>
                      <a:pt x="946" y="0"/>
                    </a:cubicBezTo>
                    <a:cubicBezTo>
                      <a:pt x="1015" y="0"/>
                      <a:pt x="1067" y="52"/>
                      <a:pt x="1067" y="121"/>
                    </a:cubicBezTo>
                    <a:close/>
                    <a:moveTo>
                      <a:pt x="959" y="581"/>
                    </a:moveTo>
                    <a:lnTo>
                      <a:pt x="959" y="581"/>
                    </a:lnTo>
                    <a:cubicBezTo>
                      <a:pt x="959" y="173"/>
                      <a:pt x="959" y="173"/>
                      <a:pt x="959" y="173"/>
                    </a:cubicBezTo>
                    <a:cubicBezTo>
                      <a:pt x="959" y="121"/>
                      <a:pt x="916" y="78"/>
                      <a:pt x="859" y="78"/>
                    </a:cubicBezTo>
                    <a:cubicBezTo>
                      <a:pt x="208" y="78"/>
                      <a:pt x="208" y="78"/>
                      <a:pt x="208" y="78"/>
                    </a:cubicBezTo>
                    <a:cubicBezTo>
                      <a:pt x="151" y="78"/>
                      <a:pt x="108" y="121"/>
                      <a:pt x="108" y="173"/>
                    </a:cubicBezTo>
                    <a:cubicBezTo>
                      <a:pt x="108" y="581"/>
                      <a:pt x="108" y="581"/>
                      <a:pt x="108" y="581"/>
                    </a:cubicBezTo>
                    <a:cubicBezTo>
                      <a:pt x="108" y="633"/>
                      <a:pt x="151" y="677"/>
                      <a:pt x="208" y="677"/>
                    </a:cubicBezTo>
                    <a:cubicBezTo>
                      <a:pt x="859" y="677"/>
                      <a:pt x="859" y="677"/>
                      <a:pt x="859" y="677"/>
                    </a:cubicBezTo>
                    <a:cubicBezTo>
                      <a:pt x="916" y="677"/>
                      <a:pt x="959" y="633"/>
                      <a:pt x="959" y="5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19" name="Freeform 96">
                <a:extLst>
                  <a:ext uri="{FF2B5EF4-FFF2-40B4-BE49-F238E27FC236}">
                    <a16:creationId xmlns:a16="http://schemas.microsoft.com/office/drawing/2014/main" id="{F7D57509-F6FB-4269-AC88-F3F187FA6F56}"/>
                  </a:ext>
                </a:extLst>
              </p:cNvPr>
              <p:cNvSpPr>
                <a:spLocks noChangeArrowheads="1"/>
              </p:cNvSpPr>
              <p:nvPr/>
            </p:nvSpPr>
            <p:spPr bwMode="auto">
              <a:xfrm>
                <a:off x="5514975" y="3836988"/>
                <a:ext cx="384175" cy="271462"/>
              </a:xfrm>
              <a:custGeom>
                <a:avLst/>
                <a:gdLst>
                  <a:gd name="T0" fmla="*/ 2147483646 w 1068"/>
                  <a:gd name="T1" fmla="*/ 2147483646 h 756"/>
                  <a:gd name="T2" fmla="*/ 2147483646 w 1068"/>
                  <a:gd name="T3" fmla="*/ 2147483646 h 756"/>
                  <a:gd name="T4" fmla="*/ 2147483646 w 1068"/>
                  <a:gd name="T5" fmla="*/ 2147483646 h 756"/>
                  <a:gd name="T6" fmla="*/ 2147483646 w 1068"/>
                  <a:gd name="T7" fmla="*/ 2147483646 h 756"/>
                  <a:gd name="T8" fmla="*/ 2147483646 w 1068"/>
                  <a:gd name="T9" fmla="*/ 2147483646 h 756"/>
                  <a:gd name="T10" fmla="*/ 0 w 1068"/>
                  <a:gd name="T11" fmla="*/ 2147483646 h 756"/>
                  <a:gd name="T12" fmla="*/ 0 w 1068"/>
                  <a:gd name="T13" fmla="*/ 2147483646 h 756"/>
                  <a:gd name="T14" fmla="*/ 2147483646 w 1068"/>
                  <a:gd name="T15" fmla="*/ 0 h 756"/>
                  <a:gd name="T16" fmla="*/ 2147483646 w 1068"/>
                  <a:gd name="T17" fmla="*/ 0 h 756"/>
                  <a:gd name="T18" fmla="*/ 2147483646 w 1068"/>
                  <a:gd name="T19" fmla="*/ 2147483646 h 756"/>
                  <a:gd name="T20" fmla="*/ 2147483646 w 1068"/>
                  <a:gd name="T21" fmla="*/ 2147483646 h 756"/>
                  <a:gd name="T22" fmla="*/ 2147483646 w 1068"/>
                  <a:gd name="T23" fmla="*/ 2147483646 h 756"/>
                  <a:gd name="T24" fmla="*/ 2147483646 w 1068"/>
                  <a:gd name="T25" fmla="*/ 2147483646 h 756"/>
                  <a:gd name="T26" fmla="*/ 2147483646 w 1068"/>
                  <a:gd name="T27" fmla="*/ 2147483646 h 756"/>
                  <a:gd name="T28" fmla="*/ 2147483646 w 1068"/>
                  <a:gd name="T29" fmla="*/ 2147483646 h 756"/>
                  <a:gd name="T30" fmla="*/ 2147483646 w 1068"/>
                  <a:gd name="T31" fmla="*/ 2147483646 h 756"/>
                  <a:gd name="T32" fmla="*/ 2147483646 w 1068"/>
                  <a:gd name="T33" fmla="*/ 2147483646 h 756"/>
                  <a:gd name="T34" fmla="*/ 2147483646 w 1068"/>
                  <a:gd name="T35" fmla="*/ 2147483646 h 756"/>
                  <a:gd name="T36" fmla="*/ 2147483646 w 1068"/>
                  <a:gd name="T37" fmla="*/ 2147483646 h 756"/>
                  <a:gd name="T38" fmla="*/ 2147483646 w 1068"/>
                  <a:gd name="T39" fmla="*/ 2147483646 h 7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68" h="756">
                    <a:moveTo>
                      <a:pt x="1067" y="121"/>
                    </a:moveTo>
                    <a:lnTo>
                      <a:pt x="1067" y="121"/>
                    </a:lnTo>
                    <a:cubicBezTo>
                      <a:pt x="1067" y="629"/>
                      <a:pt x="1067" y="629"/>
                      <a:pt x="1067" y="629"/>
                    </a:cubicBezTo>
                    <a:cubicBezTo>
                      <a:pt x="1067" y="699"/>
                      <a:pt x="1015" y="755"/>
                      <a:pt x="946" y="755"/>
                    </a:cubicBezTo>
                    <a:cubicBezTo>
                      <a:pt x="121" y="755"/>
                      <a:pt x="121" y="755"/>
                      <a:pt x="121" y="755"/>
                    </a:cubicBezTo>
                    <a:cubicBezTo>
                      <a:pt x="56" y="755"/>
                      <a:pt x="0" y="699"/>
                      <a:pt x="0" y="629"/>
                    </a:cubicBezTo>
                    <a:cubicBezTo>
                      <a:pt x="0" y="121"/>
                      <a:pt x="0" y="121"/>
                      <a:pt x="0" y="121"/>
                    </a:cubicBezTo>
                    <a:cubicBezTo>
                      <a:pt x="0" y="52"/>
                      <a:pt x="56" y="0"/>
                      <a:pt x="121" y="0"/>
                    </a:cubicBezTo>
                    <a:cubicBezTo>
                      <a:pt x="946" y="0"/>
                      <a:pt x="946" y="0"/>
                      <a:pt x="946" y="0"/>
                    </a:cubicBezTo>
                    <a:cubicBezTo>
                      <a:pt x="1015" y="0"/>
                      <a:pt x="1067" y="52"/>
                      <a:pt x="1067" y="121"/>
                    </a:cubicBezTo>
                    <a:close/>
                    <a:moveTo>
                      <a:pt x="959" y="577"/>
                    </a:moveTo>
                    <a:lnTo>
                      <a:pt x="959" y="577"/>
                    </a:lnTo>
                    <a:cubicBezTo>
                      <a:pt x="959" y="173"/>
                      <a:pt x="959" y="173"/>
                      <a:pt x="959" y="173"/>
                    </a:cubicBezTo>
                    <a:cubicBezTo>
                      <a:pt x="959" y="117"/>
                      <a:pt x="916" y="74"/>
                      <a:pt x="859" y="74"/>
                    </a:cubicBezTo>
                    <a:cubicBezTo>
                      <a:pt x="208" y="74"/>
                      <a:pt x="208" y="74"/>
                      <a:pt x="208" y="74"/>
                    </a:cubicBezTo>
                    <a:cubicBezTo>
                      <a:pt x="151" y="74"/>
                      <a:pt x="108" y="117"/>
                      <a:pt x="108" y="173"/>
                    </a:cubicBezTo>
                    <a:cubicBezTo>
                      <a:pt x="108" y="577"/>
                      <a:pt x="108" y="577"/>
                      <a:pt x="108" y="577"/>
                    </a:cubicBezTo>
                    <a:cubicBezTo>
                      <a:pt x="108" y="634"/>
                      <a:pt x="151" y="677"/>
                      <a:pt x="208" y="677"/>
                    </a:cubicBezTo>
                    <a:cubicBezTo>
                      <a:pt x="859" y="677"/>
                      <a:pt x="859" y="677"/>
                      <a:pt x="859" y="677"/>
                    </a:cubicBezTo>
                    <a:cubicBezTo>
                      <a:pt x="916" y="677"/>
                      <a:pt x="959" y="634"/>
                      <a:pt x="959" y="5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20" name="Freeform 97">
                <a:extLst>
                  <a:ext uri="{FF2B5EF4-FFF2-40B4-BE49-F238E27FC236}">
                    <a16:creationId xmlns:a16="http://schemas.microsoft.com/office/drawing/2014/main" id="{3D9C430F-0846-42ED-8113-95FAB3346440}"/>
                  </a:ext>
                </a:extLst>
              </p:cNvPr>
              <p:cNvSpPr>
                <a:spLocks noChangeArrowheads="1"/>
              </p:cNvSpPr>
              <p:nvPr/>
            </p:nvSpPr>
            <p:spPr bwMode="auto">
              <a:xfrm>
                <a:off x="5573713" y="4133850"/>
                <a:ext cx="269875" cy="192088"/>
              </a:xfrm>
              <a:custGeom>
                <a:avLst/>
                <a:gdLst>
                  <a:gd name="T0" fmla="*/ 2147483647 w 748"/>
                  <a:gd name="T1" fmla="*/ 2147483647 h 535"/>
                  <a:gd name="T2" fmla="*/ 2147483647 w 748"/>
                  <a:gd name="T3" fmla="*/ 2147483647 h 535"/>
                  <a:gd name="T4" fmla="*/ 0 w 748"/>
                  <a:gd name="T5" fmla="*/ 2147483647 h 535"/>
                  <a:gd name="T6" fmla="*/ 2147483647 w 748"/>
                  <a:gd name="T7" fmla="*/ 2147483647 h 535"/>
                  <a:gd name="T8" fmla="*/ 2147483647 w 748"/>
                  <a:gd name="T9" fmla="*/ 0 h 535"/>
                  <a:gd name="T10" fmla="*/ 2147483647 w 748"/>
                  <a:gd name="T11" fmla="*/ 0 h 535"/>
                  <a:gd name="T12" fmla="*/ 2147483647 w 748"/>
                  <a:gd name="T13" fmla="*/ 0 h 535"/>
                  <a:gd name="T14" fmla="*/ 2147483647 w 748"/>
                  <a:gd name="T15" fmla="*/ 0 h 535"/>
                  <a:gd name="T16" fmla="*/ 2147483647 w 748"/>
                  <a:gd name="T17" fmla="*/ 2147483647 h 535"/>
                  <a:gd name="T18" fmla="*/ 2147483647 w 748"/>
                  <a:gd name="T19" fmla="*/ 2147483647 h 5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8" h="535">
                    <a:moveTo>
                      <a:pt x="747" y="312"/>
                    </a:moveTo>
                    <a:lnTo>
                      <a:pt x="373" y="534"/>
                    </a:lnTo>
                    <a:lnTo>
                      <a:pt x="0" y="312"/>
                    </a:lnTo>
                    <a:lnTo>
                      <a:pt x="204" y="312"/>
                    </a:lnTo>
                    <a:lnTo>
                      <a:pt x="204" y="0"/>
                    </a:lnTo>
                    <a:lnTo>
                      <a:pt x="303" y="0"/>
                    </a:lnTo>
                    <a:lnTo>
                      <a:pt x="443" y="0"/>
                    </a:lnTo>
                    <a:lnTo>
                      <a:pt x="542" y="0"/>
                    </a:lnTo>
                    <a:lnTo>
                      <a:pt x="542" y="312"/>
                    </a:lnTo>
                    <a:lnTo>
                      <a:pt x="747" y="312"/>
                    </a:lnTo>
                  </a:path>
                </a:pathLst>
              </a:custGeom>
              <a:grpFill/>
              <a:ln>
                <a:noFill/>
              </a:ln>
              <a:effec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Arial" charset="0"/>
                </a:endParaRPr>
              </a:p>
            </p:txBody>
          </p:sp>
          <p:sp>
            <p:nvSpPr>
              <p:cNvPr id="121" name="Freeform 98">
                <a:extLst>
                  <a:ext uri="{FF2B5EF4-FFF2-40B4-BE49-F238E27FC236}">
                    <a16:creationId xmlns:a16="http://schemas.microsoft.com/office/drawing/2014/main" id="{52FD952F-FDD1-4246-A8D1-80BB1F067338}"/>
                  </a:ext>
                </a:extLst>
              </p:cNvPr>
              <p:cNvSpPr>
                <a:spLocks noChangeArrowheads="1"/>
              </p:cNvSpPr>
              <p:nvPr/>
            </p:nvSpPr>
            <p:spPr bwMode="auto">
              <a:xfrm>
                <a:off x="5573713" y="4641850"/>
                <a:ext cx="269875" cy="192088"/>
              </a:xfrm>
              <a:custGeom>
                <a:avLst/>
                <a:gdLst>
                  <a:gd name="T0" fmla="*/ 2147483647 w 748"/>
                  <a:gd name="T1" fmla="*/ 2147483647 h 535"/>
                  <a:gd name="T2" fmla="*/ 2147483647 w 748"/>
                  <a:gd name="T3" fmla="*/ 2147483647 h 535"/>
                  <a:gd name="T4" fmla="*/ 0 w 748"/>
                  <a:gd name="T5" fmla="*/ 2147483647 h 535"/>
                  <a:gd name="T6" fmla="*/ 2147483647 w 748"/>
                  <a:gd name="T7" fmla="*/ 2147483647 h 535"/>
                  <a:gd name="T8" fmla="*/ 2147483647 w 748"/>
                  <a:gd name="T9" fmla="*/ 0 h 535"/>
                  <a:gd name="T10" fmla="*/ 2147483647 w 748"/>
                  <a:gd name="T11" fmla="*/ 0 h 535"/>
                  <a:gd name="T12" fmla="*/ 2147483647 w 748"/>
                  <a:gd name="T13" fmla="*/ 0 h 535"/>
                  <a:gd name="T14" fmla="*/ 2147483647 w 748"/>
                  <a:gd name="T15" fmla="*/ 0 h 535"/>
                  <a:gd name="T16" fmla="*/ 2147483647 w 748"/>
                  <a:gd name="T17" fmla="*/ 2147483647 h 535"/>
                  <a:gd name="T18" fmla="*/ 2147483647 w 748"/>
                  <a:gd name="T19" fmla="*/ 2147483647 h 5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8" h="535">
                    <a:moveTo>
                      <a:pt x="747" y="308"/>
                    </a:moveTo>
                    <a:lnTo>
                      <a:pt x="373" y="534"/>
                    </a:lnTo>
                    <a:lnTo>
                      <a:pt x="0" y="308"/>
                    </a:lnTo>
                    <a:lnTo>
                      <a:pt x="204" y="308"/>
                    </a:lnTo>
                    <a:lnTo>
                      <a:pt x="204" y="0"/>
                    </a:lnTo>
                    <a:lnTo>
                      <a:pt x="303" y="0"/>
                    </a:lnTo>
                    <a:lnTo>
                      <a:pt x="443" y="0"/>
                    </a:lnTo>
                    <a:lnTo>
                      <a:pt x="542" y="0"/>
                    </a:lnTo>
                    <a:lnTo>
                      <a:pt x="542" y="308"/>
                    </a:lnTo>
                    <a:lnTo>
                      <a:pt x="747" y="308"/>
                    </a:lnTo>
                  </a:path>
                </a:pathLst>
              </a:custGeom>
              <a:grpFill/>
              <a:ln>
                <a:noFill/>
              </a:ln>
              <a:effec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Arial" charset="0"/>
                </a:endParaRPr>
              </a:p>
            </p:txBody>
          </p:sp>
        </p:grpSp>
        <p:grpSp>
          <p:nvGrpSpPr>
            <p:cNvPr id="64" name="Gruppieren 1">
              <a:extLst>
                <a:ext uri="{FF2B5EF4-FFF2-40B4-BE49-F238E27FC236}">
                  <a16:creationId xmlns:a16="http://schemas.microsoft.com/office/drawing/2014/main" id="{C3547A4B-A793-4C5C-9EF5-9255441A53C9}"/>
                </a:ext>
              </a:extLst>
            </p:cNvPr>
            <p:cNvGrpSpPr/>
            <p:nvPr/>
          </p:nvGrpSpPr>
          <p:grpSpPr>
            <a:xfrm>
              <a:off x="1826398" y="3186496"/>
              <a:ext cx="1499407" cy="953110"/>
              <a:chOff x="1539875" y="2495550"/>
              <a:chExt cx="561975" cy="484188"/>
            </a:xfrm>
            <a:solidFill>
              <a:schemeClr val="tx2">
                <a:lumMod val="20000"/>
                <a:lumOff val="80000"/>
              </a:schemeClr>
            </a:solidFill>
          </p:grpSpPr>
          <p:sp>
            <p:nvSpPr>
              <p:cNvPr id="104" name="Freeform 404">
                <a:extLst>
                  <a:ext uri="{FF2B5EF4-FFF2-40B4-BE49-F238E27FC236}">
                    <a16:creationId xmlns:a16="http://schemas.microsoft.com/office/drawing/2014/main" id="{DCCFAAF4-F702-44D3-A4CA-F31D0D9C838C}"/>
                  </a:ext>
                </a:extLst>
              </p:cNvPr>
              <p:cNvSpPr>
                <a:spLocks noChangeArrowheads="1"/>
              </p:cNvSpPr>
              <p:nvPr/>
            </p:nvSpPr>
            <p:spPr bwMode="auto">
              <a:xfrm>
                <a:off x="1565275" y="2697163"/>
                <a:ext cx="511175" cy="282575"/>
              </a:xfrm>
              <a:custGeom>
                <a:avLst/>
                <a:gdLst>
                  <a:gd name="T0" fmla="*/ 2147483646 w 1421"/>
                  <a:gd name="T1" fmla="*/ 0 h 783"/>
                  <a:gd name="T2" fmla="*/ 2147483646 w 1421"/>
                  <a:gd name="T3" fmla="*/ 0 h 783"/>
                  <a:gd name="T4" fmla="*/ 2147483646 w 1421"/>
                  <a:gd name="T5" fmla="*/ 2147483646 h 783"/>
                  <a:gd name="T6" fmla="*/ 2147483646 w 1421"/>
                  <a:gd name="T7" fmla="*/ 0 h 783"/>
                  <a:gd name="T8" fmla="*/ 2147483646 w 1421"/>
                  <a:gd name="T9" fmla="*/ 0 h 783"/>
                  <a:gd name="T10" fmla="*/ 2147483646 w 1421"/>
                  <a:gd name="T11" fmla="*/ 2147483646 h 783"/>
                  <a:gd name="T12" fmla="*/ 2147483646 w 1421"/>
                  <a:gd name="T13" fmla="*/ 0 h 783"/>
                  <a:gd name="T14" fmla="*/ 2147483646 w 1421"/>
                  <a:gd name="T15" fmla="*/ 0 h 783"/>
                  <a:gd name="T16" fmla="*/ 2147483646 w 1421"/>
                  <a:gd name="T17" fmla="*/ 2147483646 h 783"/>
                  <a:gd name="T18" fmla="*/ 2147483646 w 1421"/>
                  <a:gd name="T19" fmla="*/ 0 h 783"/>
                  <a:gd name="T20" fmla="*/ 2147483646 w 1421"/>
                  <a:gd name="T21" fmla="*/ 0 h 783"/>
                  <a:gd name="T22" fmla="*/ 2147483646 w 1421"/>
                  <a:gd name="T23" fmla="*/ 2147483646 h 783"/>
                  <a:gd name="T24" fmla="*/ 2147483646 w 1421"/>
                  <a:gd name="T25" fmla="*/ 0 h 783"/>
                  <a:gd name="T26" fmla="*/ 2147483646 w 1421"/>
                  <a:gd name="T27" fmla="*/ 0 h 783"/>
                  <a:gd name="T28" fmla="*/ 2147483646 w 1421"/>
                  <a:gd name="T29" fmla="*/ 2147483646 h 783"/>
                  <a:gd name="T30" fmla="*/ 2147483646 w 1421"/>
                  <a:gd name="T31" fmla="*/ 0 h 783"/>
                  <a:gd name="T32" fmla="*/ 0 w 1421"/>
                  <a:gd name="T33" fmla="*/ 0 h 783"/>
                  <a:gd name="T34" fmla="*/ 0 w 1421"/>
                  <a:gd name="T35" fmla="*/ 2147483646 h 783"/>
                  <a:gd name="T36" fmla="*/ 2147483646 w 1421"/>
                  <a:gd name="T37" fmla="*/ 2147483646 h 783"/>
                  <a:gd name="T38" fmla="*/ 2147483646 w 1421"/>
                  <a:gd name="T39" fmla="*/ 2147483646 h 783"/>
                  <a:gd name="T40" fmla="*/ 2147483646 w 1421"/>
                  <a:gd name="T41" fmla="*/ 2147483646 h 783"/>
                  <a:gd name="T42" fmla="*/ 2147483646 w 1421"/>
                  <a:gd name="T43" fmla="*/ 2147483646 h 783"/>
                  <a:gd name="T44" fmla="*/ 2147483646 w 1421"/>
                  <a:gd name="T45" fmla="*/ 2147483646 h 783"/>
                  <a:gd name="T46" fmla="*/ 2147483646 w 1421"/>
                  <a:gd name="T47" fmla="*/ 0 h 783"/>
                  <a:gd name="T48" fmla="*/ 2147483646 w 1421"/>
                  <a:gd name="T49" fmla="*/ 0 h 783"/>
                  <a:gd name="T50" fmla="*/ 2147483646 w 1421"/>
                  <a:gd name="T51" fmla="*/ 2147483646 h 783"/>
                  <a:gd name="T52" fmla="*/ 2147483646 w 1421"/>
                  <a:gd name="T53" fmla="*/ 2147483646 h 783"/>
                  <a:gd name="T54" fmla="*/ 2147483646 w 1421"/>
                  <a:gd name="T55" fmla="*/ 2147483646 h 783"/>
                  <a:gd name="T56" fmla="*/ 2147483646 w 1421"/>
                  <a:gd name="T57" fmla="*/ 2147483646 h 783"/>
                  <a:gd name="T58" fmla="*/ 2147483646 w 1421"/>
                  <a:gd name="T59" fmla="*/ 2147483646 h 783"/>
                  <a:gd name="T60" fmla="*/ 2147483646 w 1421"/>
                  <a:gd name="T61" fmla="*/ 2147483646 h 78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421" h="783">
                    <a:moveTo>
                      <a:pt x="1350" y="0"/>
                    </a:moveTo>
                    <a:lnTo>
                      <a:pt x="1350" y="0"/>
                    </a:lnTo>
                    <a:cubicBezTo>
                      <a:pt x="1350" y="39"/>
                      <a:pt x="1318" y="70"/>
                      <a:pt x="1279" y="70"/>
                    </a:cubicBezTo>
                    <a:cubicBezTo>
                      <a:pt x="1240" y="70"/>
                      <a:pt x="1209" y="39"/>
                      <a:pt x="1209" y="0"/>
                    </a:cubicBezTo>
                    <a:cubicBezTo>
                      <a:pt x="1064" y="0"/>
                      <a:pt x="1064" y="0"/>
                      <a:pt x="1064" y="0"/>
                    </a:cubicBezTo>
                    <a:cubicBezTo>
                      <a:pt x="1064" y="39"/>
                      <a:pt x="1033" y="70"/>
                      <a:pt x="994" y="70"/>
                    </a:cubicBezTo>
                    <a:cubicBezTo>
                      <a:pt x="955" y="70"/>
                      <a:pt x="923" y="39"/>
                      <a:pt x="923" y="0"/>
                    </a:cubicBezTo>
                    <a:cubicBezTo>
                      <a:pt x="783" y="0"/>
                      <a:pt x="783" y="0"/>
                      <a:pt x="783" y="0"/>
                    </a:cubicBezTo>
                    <a:cubicBezTo>
                      <a:pt x="783" y="39"/>
                      <a:pt x="751" y="70"/>
                      <a:pt x="708" y="70"/>
                    </a:cubicBezTo>
                    <a:cubicBezTo>
                      <a:pt x="669" y="70"/>
                      <a:pt x="638" y="39"/>
                      <a:pt x="638" y="0"/>
                    </a:cubicBezTo>
                    <a:cubicBezTo>
                      <a:pt x="497" y="0"/>
                      <a:pt x="497" y="0"/>
                      <a:pt x="497" y="0"/>
                    </a:cubicBezTo>
                    <a:cubicBezTo>
                      <a:pt x="497" y="39"/>
                      <a:pt x="466" y="70"/>
                      <a:pt x="427" y="70"/>
                    </a:cubicBezTo>
                    <a:cubicBezTo>
                      <a:pt x="388" y="70"/>
                      <a:pt x="356" y="39"/>
                      <a:pt x="356" y="0"/>
                    </a:cubicBezTo>
                    <a:cubicBezTo>
                      <a:pt x="211" y="0"/>
                      <a:pt x="211" y="0"/>
                      <a:pt x="211" y="0"/>
                    </a:cubicBezTo>
                    <a:cubicBezTo>
                      <a:pt x="211" y="39"/>
                      <a:pt x="180" y="70"/>
                      <a:pt x="141" y="70"/>
                    </a:cubicBezTo>
                    <a:cubicBezTo>
                      <a:pt x="102" y="70"/>
                      <a:pt x="71" y="39"/>
                      <a:pt x="71" y="0"/>
                    </a:cubicBezTo>
                    <a:cubicBezTo>
                      <a:pt x="0" y="0"/>
                      <a:pt x="0" y="0"/>
                      <a:pt x="0" y="0"/>
                    </a:cubicBezTo>
                    <a:cubicBezTo>
                      <a:pt x="0" y="782"/>
                      <a:pt x="0" y="782"/>
                      <a:pt x="0" y="782"/>
                    </a:cubicBezTo>
                    <a:cubicBezTo>
                      <a:pt x="141" y="782"/>
                      <a:pt x="141" y="782"/>
                      <a:pt x="141" y="782"/>
                    </a:cubicBezTo>
                    <a:cubicBezTo>
                      <a:pt x="141" y="192"/>
                      <a:pt x="141" y="192"/>
                      <a:pt x="141" y="192"/>
                    </a:cubicBezTo>
                    <a:cubicBezTo>
                      <a:pt x="427" y="192"/>
                      <a:pt x="427" y="192"/>
                      <a:pt x="427" y="192"/>
                    </a:cubicBezTo>
                    <a:cubicBezTo>
                      <a:pt x="427" y="782"/>
                      <a:pt x="427" y="782"/>
                      <a:pt x="427" y="782"/>
                    </a:cubicBezTo>
                    <a:cubicBezTo>
                      <a:pt x="1420" y="782"/>
                      <a:pt x="1420" y="782"/>
                      <a:pt x="1420" y="782"/>
                    </a:cubicBezTo>
                    <a:cubicBezTo>
                      <a:pt x="1420" y="0"/>
                      <a:pt x="1420" y="0"/>
                      <a:pt x="1420" y="0"/>
                    </a:cubicBezTo>
                    <a:lnTo>
                      <a:pt x="1350" y="0"/>
                    </a:lnTo>
                    <a:close/>
                    <a:moveTo>
                      <a:pt x="1279" y="618"/>
                    </a:moveTo>
                    <a:lnTo>
                      <a:pt x="1279" y="618"/>
                    </a:lnTo>
                    <a:cubicBezTo>
                      <a:pt x="583" y="618"/>
                      <a:pt x="583" y="618"/>
                      <a:pt x="583" y="618"/>
                    </a:cubicBezTo>
                    <a:cubicBezTo>
                      <a:pt x="583" y="192"/>
                      <a:pt x="583" y="192"/>
                      <a:pt x="583" y="192"/>
                    </a:cubicBezTo>
                    <a:cubicBezTo>
                      <a:pt x="1279" y="192"/>
                      <a:pt x="1279" y="192"/>
                      <a:pt x="1279" y="192"/>
                    </a:cubicBezTo>
                    <a:lnTo>
                      <a:pt x="1279" y="6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05" name="Freeform 405">
                <a:extLst>
                  <a:ext uri="{FF2B5EF4-FFF2-40B4-BE49-F238E27FC236}">
                    <a16:creationId xmlns:a16="http://schemas.microsoft.com/office/drawing/2014/main" id="{D561C88F-DC15-4644-BB2D-263E1C9F75D6}"/>
                  </a:ext>
                </a:extLst>
              </p:cNvPr>
              <p:cNvSpPr>
                <a:spLocks noChangeArrowheads="1"/>
              </p:cNvSpPr>
              <p:nvPr/>
            </p:nvSpPr>
            <p:spPr bwMode="auto">
              <a:xfrm>
                <a:off x="1539875" y="2495550"/>
                <a:ext cx="139700" cy="227013"/>
              </a:xfrm>
              <a:custGeom>
                <a:avLst/>
                <a:gdLst>
                  <a:gd name="T0" fmla="*/ 2147483646 w 388"/>
                  <a:gd name="T1" fmla="*/ 0 h 630"/>
                  <a:gd name="T2" fmla="*/ 2147483646 w 388"/>
                  <a:gd name="T3" fmla="*/ 0 h 630"/>
                  <a:gd name="T4" fmla="*/ 0 w 388"/>
                  <a:gd name="T5" fmla="*/ 2147483646 h 630"/>
                  <a:gd name="T6" fmla="*/ 0 w 388"/>
                  <a:gd name="T7" fmla="*/ 2147483646 h 630"/>
                  <a:gd name="T8" fmla="*/ 2147483646 w 388"/>
                  <a:gd name="T9" fmla="*/ 2147483646 h 630"/>
                  <a:gd name="T10" fmla="*/ 2147483646 w 388"/>
                  <a:gd name="T11" fmla="*/ 2147483646 h 630"/>
                  <a:gd name="T12" fmla="*/ 2147483646 w 388"/>
                  <a:gd name="T13" fmla="*/ 2147483646 h 630"/>
                  <a:gd name="T14" fmla="*/ 2147483646 w 388"/>
                  <a:gd name="T15" fmla="*/ 0 h 630"/>
                  <a:gd name="T16" fmla="*/ 2147483646 w 388"/>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8" h="630">
                    <a:moveTo>
                      <a:pt x="301" y="0"/>
                    </a:moveTo>
                    <a:lnTo>
                      <a:pt x="301" y="0"/>
                    </a:lnTo>
                    <a:cubicBezTo>
                      <a:pt x="0" y="391"/>
                      <a:pt x="0" y="391"/>
                      <a:pt x="0" y="391"/>
                    </a:cubicBezTo>
                    <a:cubicBezTo>
                      <a:pt x="0" y="559"/>
                      <a:pt x="0" y="559"/>
                      <a:pt x="0" y="559"/>
                    </a:cubicBezTo>
                    <a:cubicBezTo>
                      <a:pt x="0" y="598"/>
                      <a:pt x="35" y="629"/>
                      <a:pt x="74" y="629"/>
                    </a:cubicBezTo>
                    <a:cubicBezTo>
                      <a:pt x="114" y="629"/>
                      <a:pt x="145" y="598"/>
                      <a:pt x="145" y="559"/>
                    </a:cubicBezTo>
                    <a:cubicBezTo>
                      <a:pt x="145" y="391"/>
                      <a:pt x="145" y="391"/>
                      <a:pt x="145" y="391"/>
                    </a:cubicBezTo>
                    <a:cubicBezTo>
                      <a:pt x="387" y="0"/>
                      <a:pt x="387" y="0"/>
                      <a:pt x="387" y="0"/>
                    </a:cubicBezTo>
                    <a:lnTo>
                      <a:pt x="301"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06" name="Freeform 406">
                <a:extLst>
                  <a:ext uri="{FF2B5EF4-FFF2-40B4-BE49-F238E27FC236}">
                    <a16:creationId xmlns:a16="http://schemas.microsoft.com/office/drawing/2014/main" id="{23752DAE-A43A-4285-8E83-945BC4E70620}"/>
                  </a:ext>
                </a:extLst>
              </p:cNvPr>
              <p:cNvSpPr>
                <a:spLocks noChangeArrowheads="1"/>
              </p:cNvSpPr>
              <p:nvPr/>
            </p:nvSpPr>
            <p:spPr bwMode="auto">
              <a:xfrm>
                <a:off x="1641475" y="2495550"/>
                <a:ext cx="100013" cy="227013"/>
              </a:xfrm>
              <a:custGeom>
                <a:avLst/>
                <a:gdLst>
                  <a:gd name="T0" fmla="*/ 0 w 279"/>
                  <a:gd name="T1" fmla="*/ 2147483646 h 630"/>
                  <a:gd name="T2" fmla="*/ 0 w 279"/>
                  <a:gd name="T3" fmla="*/ 2147483646 h 630"/>
                  <a:gd name="T4" fmla="*/ 0 w 279"/>
                  <a:gd name="T5" fmla="*/ 2147483646 h 630"/>
                  <a:gd name="T6" fmla="*/ 2147483646 w 279"/>
                  <a:gd name="T7" fmla="*/ 2147483646 h 630"/>
                  <a:gd name="T8" fmla="*/ 2147483646 w 279"/>
                  <a:gd name="T9" fmla="*/ 2147483646 h 630"/>
                  <a:gd name="T10" fmla="*/ 2147483646 w 279"/>
                  <a:gd name="T11" fmla="*/ 2147483646 h 630"/>
                  <a:gd name="T12" fmla="*/ 2147483646 w 279"/>
                  <a:gd name="T13" fmla="*/ 0 h 630"/>
                  <a:gd name="T14" fmla="*/ 2147483646 w 279"/>
                  <a:gd name="T15" fmla="*/ 0 h 630"/>
                  <a:gd name="T16" fmla="*/ 0 w 279"/>
                  <a:gd name="T17" fmla="*/ 2147483646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 h="630">
                    <a:moveTo>
                      <a:pt x="0" y="391"/>
                    </a:moveTo>
                    <a:lnTo>
                      <a:pt x="0" y="391"/>
                    </a:lnTo>
                    <a:cubicBezTo>
                      <a:pt x="0" y="559"/>
                      <a:pt x="0" y="559"/>
                      <a:pt x="0" y="559"/>
                    </a:cubicBezTo>
                    <a:cubicBezTo>
                      <a:pt x="0" y="598"/>
                      <a:pt x="32" y="629"/>
                      <a:pt x="71" y="629"/>
                    </a:cubicBezTo>
                    <a:cubicBezTo>
                      <a:pt x="110" y="629"/>
                      <a:pt x="145" y="598"/>
                      <a:pt x="145" y="559"/>
                    </a:cubicBezTo>
                    <a:cubicBezTo>
                      <a:pt x="145" y="391"/>
                      <a:pt x="145" y="391"/>
                      <a:pt x="145" y="391"/>
                    </a:cubicBezTo>
                    <a:cubicBezTo>
                      <a:pt x="278" y="0"/>
                      <a:pt x="278" y="0"/>
                      <a:pt x="278" y="0"/>
                    </a:cubicBezTo>
                    <a:cubicBezTo>
                      <a:pt x="192" y="0"/>
                      <a:pt x="192" y="0"/>
                      <a:pt x="192" y="0"/>
                    </a:cubicBezTo>
                    <a:lnTo>
                      <a:pt x="0" y="391"/>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07" name="Freeform 407">
                <a:extLst>
                  <a:ext uri="{FF2B5EF4-FFF2-40B4-BE49-F238E27FC236}">
                    <a16:creationId xmlns:a16="http://schemas.microsoft.com/office/drawing/2014/main" id="{F25E9AB3-064F-4BC2-81D7-A66CADABEF5C}"/>
                  </a:ext>
                </a:extLst>
              </p:cNvPr>
              <p:cNvSpPr>
                <a:spLocks noChangeArrowheads="1"/>
              </p:cNvSpPr>
              <p:nvPr/>
            </p:nvSpPr>
            <p:spPr bwMode="auto">
              <a:xfrm>
                <a:off x="1744663" y="2495550"/>
                <a:ext cx="60325" cy="227013"/>
              </a:xfrm>
              <a:custGeom>
                <a:avLst/>
                <a:gdLst>
                  <a:gd name="T0" fmla="*/ 0 w 169"/>
                  <a:gd name="T1" fmla="*/ 2147483646 h 630"/>
                  <a:gd name="T2" fmla="*/ 0 w 169"/>
                  <a:gd name="T3" fmla="*/ 2147483646 h 630"/>
                  <a:gd name="T4" fmla="*/ 0 w 169"/>
                  <a:gd name="T5" fmla="*/ 2147483646 h 630"/>
                  <a:gd name="T6" fmla="*/ 2147483646 w 169"/>
                  <a:gd name="T7" fmla="*/ 2147483646 h 630"/>
                  <a:gd name="T8" fmla="*/ 2147483646 w 169"/>
                  <a:gd name="T9" fmla="*/ 2147483646 h 630"/>
                  <a:gd name="T10" fmla="*/ 2147483646 w 169"/>
                  <a:gd name="T11" fmla="*/ 2147483646 h 630"/>
                  <a:gd name="T12" fmla="*/ 2147483646 w 169"/>
                  <a:gd name="T13" fmla="*/ 0 h 630"/>
                  <a:gd name="T14" fmla="*/ 2147483646 w 169"/>
                  <a:gd name="T15" fmla="*/ 0 h 630"/>
                  <a:gd name="T16" fmla="*/ 0 w 169"/>
                  <a:gd name="T17" fmla="*/ 2147483646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9" h="630">
                    <a:moveTo>
                      <a:pt x="0" y="391"/>
                    </a:moveTo>
                    <a:lnTo>
                      <a:pt x="0" y="391"/>
                    </a:lnTo>
                    <a:cubicBezTo>
                      <a:pt x="0" y="559"/>
                      <a:pt x="0" y="559"/>
                      <a:pt x="0" y="559"/>
                    </a:cubicBezTo>
                    <a:cubicBezTo>
                      <a:pt x="0" y="598"/>
                      <a:pt x="31" y="629"/>
                      <a:pt x="70" y="629"/>
                    </a:cubicBezTo>
                    <a:cubicBezTo>
                      <a:pt x="110" y="629"/>
                      <a:pt x="141" y="598"/>
                      <a:pt x="141" y="559"/>
                    </a:cubicBezTo>
                    <a:cubicBezTo>
                      <a:pt x="141" y="391"/>
                      <a:pt x="141" y="391"/>
                      <a:pt x="141" y="391"/>
                    </a:cubicBezTo>
                    <a:cubicBezTo>
                      <a:pt x="168" y="0"/>
                      <a:pt x="168" y="0"/>
                      <a:pt x="168" y="0"/>
                    </a:cubicBezTo>
                    <a:cubicBezTo>
                      <a:pt x="82" y="0"/>
                      <a:pt x="82" y="0"/>
                      <a:pt x="82" y="0"/>
                    </a:cubicBezTo>
                    <a:lnTo>
                      <a:pt x="0" y="391"/>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08" name="Freeform 408">
                <a:extLst>
                  <a:ext uri="{FF2B5EF4-FFF2-40B4-BE49-F238E27FC236}">
                    <a16:creationId xmlns:a16="http://schemas.microsoft.com/office/drawing/2014/main" id="{277021F2-9AA7-404B-A179-8A7D8073FC47}"/>
                  </a:ext>
                </a:extLst>
              </p:cNvPr>
              <p:cNvSpPr>
                <a:spLocks noChangeArrowheads="1"/>
              </p:cNvSpPr>
              <p:nvPr/>
            </p:nvSpPr>
            <p:spPr bwMode="auto">
              <a:xfrm>
                <a:off x="1838325" y="2495550"/>
                <a:ext cx="60325" cy="227013"/>
              </a:xfrm>
              <a:custGeom>
                <a:avLst/>
                <a:gdLst>
                  <a:gd name="T0" fmla="*/ 0 w 169"/>
                  <a:gd name="T1" fmla="*/ 0 h 630"/>
                  <a:gd name="T2" fmla="*/ 0 w 169"/>
                  <a:gd name="T3" fmla="*/ 0 h 630"/>
                  <a:gd name="T4" fmla="*/ 2147483646 w 169"/>
                  <a:gd name="T5" fmla="*/ 2147483646 h 630"/>
                  <a:gd name="T6" fmla="*/ 2147483646 w 169"/>
                  <a:gd name="T7" fmla="*/ 2147483646 h 630"/>
                  <a:gd name="T8" fmla="*/ 2147483646 w 169"/>
                  <a:gd name="T9" fmla="*/ 2147483646 h 630"/>
                  <a:gd name="T10" fmla="*/ 2147483646 w 169"/>
                  <a:gd name="T11" fmla="*/ 2147483646 h 630"/>
                  <a:gd name="T12" fmla="*/ 2147483646 w 169"/>
                  <a:gd name="T13" fmla="*/ 2147483646 h 630"/>
                  <a:gd name="T14" fmla="*/ 2147483646 w 169"/>
                  <a:gd name="T15" fmla="*/ 0 h 630"/>
                  <a:gd name="T16" fmla="*/ 0 w 169"/>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9" h="630">
                    <a:moveTo>
                      <a:pt x="0" y="0"/>
                    </a:moveTo>
                    <a:lnTo>
                      <a:pt x="0" y="0"/>
                    </a:lnTo>
                    <a:cubicBezTo>
                      <a:pt x="28" y="391"/>
                      <a:pt x="28" y="391"/>
                      <a:pt x="28" y="391"/>
                    </a:cubicBezTo>
                    <a:cubicBezTo>
                      <a:pt x="28" y="559"/>
                      <a:pt x="28" y="559"/>
                      <a:pt x="28" y="559"/>
                    </a:cubicBezTo>
                    <a:cubicBezTo>
                      <a:pt x="28" y="598"/>
                      <a:pt x="59" y="629"/>
                      <a:pt x="98" y="629"/>
                    </a:cubicBezTo>
                    <a:cubicBezTo>
                      <a:pt x="137" y="629"/>
                      <a:pt x="168" y="598"/>
                      <a:pt x="168" y="559"/>
                    </a:cubicBezTo>
                    <a:cubicBezTo>
                      <a:pt x="168" y="391"/>
                      <a:pt x="168" y="391"/>
                      <a:pt x="168" y="391"/>
                    </a:cubicBezTo>
                    <a:cubicBezTo>
                      <a:pt x="87" y="0"/>
                      <a:pt x="87" y="0"/>
                      <a:pt x="87" y="0"/>
                    </a:cubicBez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09" name="Freeform 409">
                <a:extLst>
                  <a:ext uri="{FF2B5EF4-FFF2-40B4-BE49-F238E27FC236}">
                    <a16:creationId xmlns:a16="http://schemas.microsoft.com/office/drawing/2014/main" id="{956104C4-5553-49F7-873B-9241E721CF1D}"/>
                  </a:ext>
                </a:extLst>
              </p:cNvPr>
              <p:cNvSpPr>
                <a:spLocks noChangeArrowheads="1"/>
              </p:cNvSpPr>
              <p:nvPr/>
            </p:nvSpPr>
            <p:spPr bwMode="auto">
              <a:xfrm>
                <a:off x="1901825" y="2495550"/>
                <a:ext cx="100013" cy="227013"/>
              </a:xfrm>
              <a:custGeom>
                <a:avLst/>
                <a:gdLst>
                  <a:gd name="T0" fmla="*/ 0 w 279"/>
                  <a:gd name="T1" fmla="*/ 0 h 630"/>
                  <a:gd name="T2" fmla="*/ 0 w 279"/>
                  <a:gd name="T3" fmla="*/ 0 h 630"/>
                  <a:gd name="T4" fmla="*/ 2147483646 w 279"/>
                  <a:gd name="T5" fmla="*/ 2147483646 h 630"/>
                  <a:gd name="T6" fmla="*/ 2147483646 w 279"/>
                  <a:gd name="T7" fmla="*/ 2147483646 h 630"/>
                  <a:gd name="T8" fmla="*/ 2147483646 w 279"/>
                  <a:gd name="T9" fmla="*/ 2147483646 h 630"/>
                  <a:gd name="T10" fmla="*/ 2147483646 w 279"/>
                  <a:gd name="T11" fmla="*/ 2147483646 h 630"/>
                  <a:gd name="T12" fmla="*/ 2147483646 w 279"/>
                  <a:gd name="T13" fmla="*/ 2147483646 h 630"/>
                  <a:gd name="T14" fmla="*/ 2147483646 w 279"/>
                  <a:gd name="T15" fmla="*/ 0 h 630"/>
                  <a:gd name="T16" fmla="*/ 0 w 279"/>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 h="630">
                    <a:moveTo>
                      <a:pt x="0" y="0"/>
                    </a:moveTo>
                    <a:lnTo>
                      <a:pt x="0" y="0"/>
                    </a:lnTo>
                    <a:cubicBezTo>
                      <a:pt x="133" y="391"/>
                      <a:pt x="133" y="391"/>
                      <a:pt x="133" y="391"/>
                    </a:cubicBezTo>
                    <a:cubicBezTo>
                      <a:pt x="133" y="559"/>
                      <a:pt x="133" y="559"/>
                      <a:pt x="133" y="559"/>
                    </a:cubicBezTo>
                    <a:cubicBezTo>
                      <a:pt x="133" y="598"/>
                      <a:pt x="168" y="629"/>
                      <a:pt x="208" y="629"/>
                    </a:cubicBezTo>
                    <a:cubicBezTo>
                      <a:pt x="247" y="629"/>
                      <a:pt x="278" y="598"/>
                      <a:pt x="278" y="559"/>
                    </a:cubicBezTo>
                    <a:cubicBezTo>
                      <a:pt x="278" y="391"/>
                      <a:pt x="278" y="391"/>
                      <a:pt x="278" y="391"/>
                    </a:cubicBezTo>
                    <a:cubicBezTo>
                      <a:pt x="86" y="0"/>
                      <a:pt x="86" y="0"/>
                      <a:pt x="86" y="0"/>
                    </a:cubicBez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10" name="Freeform 410">
                <a:extLst>
                  <a:ext uri="{FF2B5EF4-FFF2-40B4-BE49-F238E27FC236}">
                    <a16:creationId xmlns:a16="http://schemas.microsoft.com/office/drawing/2014/main" id="{7B30A82B-1B1A-4CAA-B64C-C613DFE1BE6B}"/>
                  </a:ext>
                </a:extLst>
              </p:cNvPr>
              <p:cNvSpPr>
                <a:spLocks noChangeArrowheads="1"/>
              </p:cNvSpPr>
              <p:nvPr/>
            </p:nvSpPr>
            <p:spPr bwMode="auto">
              <a:xfrm>
                <a:off x="1963738" y="2495550"/>
                <a:ext cx="138112" cy="227013"/>
              </a:xfrm>
              <a:custGeom>
                <a:avLst/>
                <a:gdLst>
                  <a:gd name="T0" fmla="*/ 2147483646 w 385"/>
                  <a:gd name="T1" fmla="*/ 0 h 630"/>
                  <a:gd name="T2" fmla="*/ 2147483646 w 385"/>
                  <a:gd name="T3" fmla="*/ 0 h 630"/>
                  <a:gd name="T4" fmla="*/ 0 w 385"/>
                  <a:gd name="T5" fmla="*/ 0 h 630"/>
                  <a:gd name="T6" fmla="*/ 2147483646 w 385"/>
                  <a:gd name="T7" fmla="*/ 2147483646 h 630"/>
                  <a:gd name="T8" fmla="*/ 2147483646 w 385"/>
                  <a:gd name="T9" fmla="*/ 2147483646 h 630"/>
                  <a:gd name="T10" fmla="*/ 2147483646 w 385"/>
                  <a:gd name="T11" fmla="*/ 2147483646 h 630"/>
                  <a:gd name="T12" fmla="*/ 2147483646 w 385"/>
                  <a:gd name="T13" fmla="*/ 2147483646 h 630"/>
                  <a:gd name="T14" fmla="*/ 2147483646 w 385"/>
                  <a:gd name="T15" fmla="*/ 2147483646 h 630"/>
                  <a:gd name="T16" fmla="*/ 2147483646 w 385"/>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5" h="630">
                    <a:moveTo>
                      <a:pt x="86" y="0"/>
                    </a:moveTo>
                    <a:lnTo>
                      <a:pt x="86" y="0"/>
                    </a:lnTo>
                    <a:cubicBezTo>
                      <a:pt x="0" y="0"/>
                      <a:pt x="0" y="0"/>
                      <a:pt x="0" y="0"/>
                    </a:cubicBezTo>
                    <a:cubicBezTo>
                      <a:pt x="243" y="391"/>
                      <a:pt x="243" y="391"/>
                      <a:pt x="243" y="391"/>
                    </a:cubicBezTo>
                    <a:cubicBezTo>
                      <a:pt x="243" y="559"/>
                      <a:pt x="243" y="559"/>
                      <a:pt x="243" y="559"/>
                    </a:cubicBezTo>
                    <a:cubicBezTo>
                      <a:pt x="243" y="598"/>
                      <a:pt x="274" y="629"/>
                      <a:pt x="313" y="629"/>
                    </a:cubicBezTo>
                    <a:cubicBezTo>
                      <a:pt x="352" y="629"/>
                      <a:pt x="384" y="598"/>
                      <a:pt x="384" y="559"/>
                    </a:cubicBezTo>
                    <a:cubicBezTo>
                      <a:pt x="384" y="391"/>
                      <a:pt x="384" y="391"/>
                      <a:pt x="384" y="391"/>
                    </a:cubicBezTo>
                    <a:lnTo>
                      <a:pt x="86"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grpSp>
        <p:sp>
          <p:nvSpPr>
            <p:cNvPr id="65" name="Freeform 22">
              <a:extLst>
                <a:ext uri="{FF2B5EF4-FFF2-40B4-BE49-F238E27FC236}">
                  <a16:creationId xmlns:a16="http://schemas.microsoft.com/office/drawing/2014/main" id="{227A7A12-66E1-4BF3-AC42-AB377A94BB3F}"/>
                </a:ext>
              </a:extLst>
            </p:cNvPr>
            <p:cNvSpPr>
              <a:spLocks/>
            </p:cNvSpPr>
            <p:nvPr/>
          </p:nvSpPr>
          <p:spPr bwMode="auto">
            <a:xfrm>
              <a:off x="6052148" y="3423942"/>
              <a:ext cx="2254386" cy="746943"/>
            </a:xfrm>
            <a:custGeom>
              <a:avLst/>
              <a:gdLst>
                <a:gd name="T0" fmla="*/ 362 w 933"/>
                <a:gd name="T1" fmla="*/ 135 h 419"/>
                <a:gd name="T2" fmla="*/ 301 w 933"/>
                <a:gd name="T3" fmla="*/ 137 h 419"/>
                <a:gd name="T4" fmla="*/ 246 w 933"/>
                <a:gd name="T5" fmla="*/ 120 h 419"/>
                <a:gd name="T6" fmla="*/ 237 w 933"/>
                <a:gd name="T7" fmla="*/ 72 h 419"/>
                <a:gd name="T8" fmla="*/ 286 w 933"/>
                <a:gd name="T9" fmla="*/ 46 h 419"/>
                <a:gd name="T10" fmla="*/ 354 w 933"/>
                <a:gd name="T11" fmla="*/ 46 h 419"/>
                <a:gd name="T12" fmla="*/ 437 w 933"/>
                <a:gd name="T13" fmla="*/ 44 h 419"/>
                <a:gd name="T14" fmla="*/ 517 w 933"/>
                <a:gd name="T15" fmla="*/ 21 h 419"/>
                <a:gd name="T16" fmla="*/ 598 w 933"/>
                <a:gd name="T17" fmla="*/ 2 h 419"/>
                <a:gd name="T18" fmla="*/ 689 w 933"/>
                <a:gd name="T19" fmla="*/ 8 h 419"/>
                <a:gd name="T20" fmla="*/ 752 w 933"/>
                <a:gd name="T21" fmla="*/ 46 h 419"/>
                <a:gd name="T22" fmla="*/ 808 w 933"/>
                <a:gd name="T23" fmla="*/ 97 h 419"/>
                <a:gd name="T24" fmla="*/ 835 w 933"/>
                <a:gd name="T25" fmla="*/ 131 h 419"/>
                <a:gd name="T26" fmla="*/ 888 w 933"/>
                <a:gd name="T27" fmla="*/ 186 h 419"/>
                <a:gd name="T28" fmla="*/ 911 w 933"/>
                <a:gd name="T29" fmla="*/ 207 h 419"/>
                <a:gd name="T30" fmla="*/ 928 w 933"/>
                <a:gd name="T31" fmla="*/ 229 h 419"/>
                <a:gd name="T32" fmla="*/ 928 w 933"/>
                <a:gd name="T33" fmla="*/ 288 h 419"/>
                <a:gd name="T34" fmla="*/ 907 w 933"/>
                <a:gd name="T35" fmla="*/ 362 h 419"/>
                <a:gd name="T36" fmla="*/ 880 w 933"/>
                <a:gd name="T37" fmla="*/ 415 h 419"/>
                <a:gd name="T38" fmla="*/ 846 w 933"/>
                <a:gd name="T39" fmla="*/ 402 h 419"/>
                <a:gd name="T40" fmla="*/ 795 w 933"/>
                <a:gd name="T41" fmla="*/ 345 h 419"/>
                <a:gd name="T42" fmla="*/ 750 w 933"/>
                <a:gd name="T43" fmla="*/ 301 h 419"/>
                <a:gd name="T44" fmla="*/ 699 w 933"/>
                <a:gd name="T45" fmla="*/ 265 h 419"/>
                <a:gd name="T46" fmla="*/ 636 w 933"/>
                <a:gd name="T47" fmla="*/ 258 h 419"/>
                <a:gd name="T48" fmla="*/ 568 w 933"/>
                <a:gd name="T49" fmla="*/ 277 h 419"/>
                <a:gd name="T50" fmla="*/ 492 w 933"/>
                <a:gd name="T51" fmla="*/ 305 h 419"/>
                <a:gd name="T52" fmla="*/ 418 w 933"/>
                <a:gd name="T53" fmla="*/ 322 h 419"/>
                <a:gd name="T54" fmla="*/ 352 w 933"/>
                <a:gd name="T55" fmla="*/ 309 h 419"/>
                <a:gd name="T56" fmla="*/ 273 w 933"/>
                <a:gd name="T57" fmla="*/ 290 h 419"/>
                <a:gd name="T58" fmla="*/ 206 w 933"/>
                <a:gd name="T59" fmla="*/ 269 h 419"/>
                <a:gd name="T60" fmla="*/ 163 w 933"/>
                <a:gd name="T61" fmla="*/ 254 h 419"/>
                <a:gd name="T62" fmla="*/ 125 w 933"/>
                <a:gd name="T63" fmla="*/ 220 h 419"/>
                <a:gd name="T64" fmla="*/ 70 w 933"/>
                <a:gd name="T65" fmla="*/ 169 h 419"/>
                <a:gd name="T66" fmla="*/ 19 w 933"/>
                <a:gd name="T67" fmla="*/ 127 h 419"/>
                <a:gd name="T68" fmla="*/ 0 w 933"/>
                <a:gd name="T69" fmla="*/ 80 h 419"/>
                <a:gd name="T70" fmla="*/ 25 w 933"/>
                <a:gd name="T71" fmla="*/ 57 h 419"/>
                <a:gd name="T72" fmla="*/ 70 w 933"/>
                <a:gd name="T73" fmla="*/ 74 h 419"/>
                <a:gd name="T74" fmla="*/ 121 w 933"/>
                <a:gd name="T75" fmla="*/ 116 h 419"/>
                <a:gd name="T76" fmla="*/ 163 w 933"/>
                <a:gd name="T77" fmla="*/ 152 h 419"/>
                <a:gd name="T78" fmla="*/ 218 w 933"/>
                <a:gd name="T79" fmla="*/ 173 h 419"/>
                <a:gd name="T80" fmla="*/ 286 w 933"/>
                <a:gd name="T81" fmla="*/ 188 h 419"/>
                <a:gd name="T82" fmla="*/ 339 w 933"/>
                <a:gd name="T83" fmla="*/ 197 h 419"/>
                <a:gd name="T84" fmla="*/ 392 w 933"/>
                <a:gd name="T85" fmla="*/ 190 h 419"/>
                <a:gd name="T86" fmla="*/ 432 w 933"/>
                <a:gd name="T87" fmla="*/ 163 h 419"/>
                <a:gd name="T88" fmla="*/ 456 w 933"/>
                <a:gd name="T89" fmla="*/ 148 h 419"/>
                <a:gd name="T90" fmla="*/ 432 w 933"/>
                <a:gd name="T91" fmla="*/ 146 h 419"/>
                <a:gd name="T92" fmla="*/ 394 w 933"/>
                <a:gd name="T93" fmla="*/ 137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33" h="419">
                  <a:moveTo>
                    <a:pt x="394" y="137"/>
                  </a:moveTo>
                  <a:lnTo>
                    <a:pt x="382" y="135"/>
                  </a:lnTo>
                  <a:lnTo>
                    <a:pt x="362" y="135"/>
                  </a:lnTo>
                  <a:lnTo>
                    <a:pt x="343" y="135"/>
                  </a:lnTo>
                  <a:lnTo>
                    <a:pt x="320" y="137"/>
                  </a:lnTo>
                  <a:lnTo>
                    <a:pt x="301" y="137"/>
                  </a:lnTo>
                  <a:lnTo>
                    <a:pt x="284" y="135"/>
                  </a:lnTo>
                  <a:lnTo>
                    <a:pt x="263" y="131"/>
                  </a:lnTo>
                  <a:lnTo>
                    <a:pt x="246" y="120"/>
                  </a:lnTo>
                  <a:lnTo>
                    <a:pt x="235" y="106"/>
                  </a:lnTo>
                  <a:lnTo>
                    <a:pt x="233" y="89"/>
                  </a:lnTo>
                  <a:lnTo>
                    <a:pt x="237" y="72"/>
                  </a:lnTo>
                  <a:lnTo>
                    <a:pt x="248" y="57"/>
                  </a:lnTo>
                  <a:lnTo>
                    <a:pt x="265" y="50"/>
                  </a:lnTo>
                  <a:lnTo>
                    <a:pt x="286" y="46"/>
                  </a:lnTo>
                  <a:lnTo>
                    <a:pt x="303" y="46"/>
                  </a:lnTo>
                  <a:lnTo>
                    <a:pt x="326" y="46"/>
                  </a:lnTo>
                  <a:lnTo>
                    <a:pt x="354" y="46"/>
                  </a:lnTo>
                  <a:lnTo>
                    <a:pt x="384" y="46"/>
                  </a:lnTo>
                  <a:lnTo>
                    <a:pt x="411" y="46"/>
                  </a:lnTo>
                  <a:lnTo>
                    <a:pt x="437" y="44"/>
                  </a:lnTo>
                  <a:lnTo>
                    <a:pt x="456" y="40"/>
                  </a:lnTo>
                  <a:lnTo>
                    <a:pt x="487" y="29"/>
                  </a:lnTo>
                  <a:lnTo>
                    <a:pt x="517" y="21"/>
                  </a:lnTo>
                  <a:lnTo>
                    <a:pt x="545" y="12"/>
                  </a:lnTo>
                  <a:lnTo>
                    <a:pt x="570" y="6"/>
                  </a:lnTo>
                  <a:lnTo>
                    <a:pt x="598" y="2"/>
                  </a:lnTo>
                  <a:lnTo>
                    <a:pt x="625" y="0"/>
                  </a:lnTo>
                  <a:lnTo>
                    <a:pt x="655" y="2"/>
                  </a:lnTo>
                  <a:lnTo>
                    <a:pt x="689" y="8"/>
                  </a:lnTo>
                  <a:lnTo>
                    <a:pt x="710" y="19"/>
                  </a:lnTo>
                  <a:lnTo>
                    <a:pt x="731" y="29"/>
                  </a:lnTo>
                  <a:lnTo>
                    <a:pt x="752" y="46"/>
                  </a:lnTo>
                  <a:lnTo>
                    <a:pt x="774" y="63"/>
                  </a:lnTo>
                  <a:lnTo>
                    <a:pt x="791" y="80"/>
                  </a:lnTo>
                  <a:lnTo>
                    <a:pt x="808" y="97"/>
                  </a:lnTo>
                  <a:lnTo>
                    <a:pt x="820" y="112"/>
                  </a:lnTo>
                  <a:lnTo>
                    <a:pt x="829" y="123"/>
                  </a:lnTo>
                  <a:lnTo>
                    <a:pt x="835" y="131"/>
                  </a:lnTo>
                  <a:lnTo>
                    <a:pt x="850" y="148"/>
                  </a:lnTo>
                  <a:lnTo>
                    <a:pt x="869" y="167"/>
                  </a:lnTo>
                  <a:lnTo>
                    <a:pt x="888" y="186"/>
                  </a:lnTo>
                  <a:lnTo>
                    <a:pt x="905" y="199"/>
                  </a:lnTo>
                  <a:lnTo>
                    <a:pt x="907" y="203"/>
                  </a:lnTo>
                  <a:lnTo>
                    <a:pt x="911" y="207"/>
                  </a:lnTo>
                  <a:lnTo>
                    <a:pt x="918" y="212"/>
                  </a:lnTo>
                  <a:lnTo>
                    <a:pt x="924" y="218"/>
                  </a:lnTo>
                  <a:lnTo>
                    <a:pt x="928" y="229"/>
                  </a:lnTo>
                  <a:lnTo>
                    <a:pt x="933" y="243"/>
                  </a:lnTo>
                  <a:lnTo>
                    <a:pt x="930" y="265"/>
                  </a:lnTo>
                  <a:lnTo>
                    <a:pt x="928" y="288"/>
                  </a:lnTo>
                  <a:lnTo>
                    <a:pt x="922" y="313"/>
                  </a:lnTo>
                  <a:lnTo>
                    <a:pt x="916" y="339"/>
                  </a:lnTo>
                  <a:lnTo>
                    <a:pt x="907" y="362"/>
                  </a:lnTo>
                  <a:lnTo>
                    <a:pt x="899" y="385"/>
                  </a:lnTo>
                  <a:lnTo>
                    <a:pt x="888" y="402"/>
                  </a:lnTo>
                  <a:lnTo>
                    <a:pt x="880" y="415"/>
                  </a:lnTo>
                  <a:lnTo>
                    <a:pt x="871" y="419"/>
                  </a:lnTo>
                  <a:lnTo>
                    <a:pt x="863" y="417"/>
                  </a:lnTo>
                  <a:lnTo>
                    <a:pt x="846" y="402"/>
                  </a:lnTo>
                  <a:lnTo>
                    <a:pt x="829" y="383"/>
                  </a:lnTo>
                  <a:lnTo>
                    <a:pt x="812" y="362"/>
                  </a:lnTo>
                  <a:lnTo>
                    <a:pt x="795" y="345"/>
                  </a:lnTo>
                  <a:lnTo>
                    <a:pt x="780" y="328"/>
                  </a:lnTo>
                  <a:lnTo>
                    <a:pt x="767" y="315"/>
                  </a:lnTo>
                  <a:lnTo>
                    <a:pt x="750" y="301"/>
                  </a:lnTo>
                  <a:lnTo>
                    <a:pt x="733" y="286"/>
                  </a:lnTo>
                  <a:lnTo>
                    <a:pt x="714" y="275"/>
                  </a:lnTo>
                  <a:lnTo>
                    <a:pt x="699" y="265"/>
                  </a:lnTo>
                  <a:lnTo>
                    <a:pt x="682" y="260"/>
                  </a:lnTo>
                  <a:lnTo>
                    <a:pt x="659" y="258"/>
                  </a:lnTo>
                  <a:lnTo>
                    <a:pt x="636" y="258"/>
                  </a:lnTo>
                  <a:lnTo>
                    <a:pt x="610" y="262"/>
                  </a:lnTo>
                  <a:lnTo>
                    <a:pt x="591" y="269"/>
                  </a:lnTo>
                  <a:lnTo>
                    <a:pt x="568" y="277"/>
                  </a:lnTo>
                  <a:lnTo>
                    <a:pt x="543" y="286"/>
                  </a:lnTo>
                  <a:lnTo>
                    <a:pt x="515" y="296"/>
                  </a:lnTo>
                  <a:lnTo>
                    <a:pt x="492" y="305"/>
                  </a:lnTo>
                  <a:lnTo>
                    <a:pt x="471" y="313"/>
                  </a:lnTo>
                  <a:lnTo>
                    <a:pt x="443" y="320"/>
                  </a:lnTo>
                  <a:lnTo>
                    <a:pt x="418" y="322"/>
                  </a:lnTo>
                  <a:lnTo>
                    <a:pt x="394" y="320"/>
                  </a:lnTo>
                  <a:lnTo>
                    <a:pt x="369" y="313"/>
                  </a:lnTo>
                  <a:lnTo>
                    <a:pt x="352" y="309"/>
                  </a:lnTo>
                  <a:lnTo>
                    <a:pt x="329" y="305"/>
                  </a:lnTo>
                  <a:lnTo>
                    <a:pt x="301" y="296"/>
                  </a:lnTo>
                  <a:lnTo>
                    <a:pt x="273" y="290"/>
                  </a:lnTo>
                  <a:lnTo>
                    <a:pt x="246" y="284"/>
                  </a:lnTo>
                  <a:lnTo>
                    <a:pt x="225" y="275"/>
                  </a:lnTo>
                  <a:lnTo>
                    <a:pt x="206" y="269"/>
                  </a:lnTo>
                  <a:lnTo>
                    <a:pt x="189" y="265"/>
                  </a:lnTo>
                  <a:lnTo>
                    <a:pt x="176" y="258"/>
                  </a:lnTo>
                  <a:lnTo>
                    <a:pt x="163" y="254"/>
                  </a:lnTo>
                  <a:lnTo>
                    <a:pt x="153" y="245"/>
                  </a:lnTo>
                  <a:lnTo>
                    <a:pt x="138" y="233"/>
                  </a:lnTo>
                  <a:lnTo>
                    <a:pt x="125" y="220"/>
                  </a:lnTo>
                  <a:lnTo>
                    <a:pt x="108" y="205"/>
                  </a:lnTo>
                  <a:lnTo>
                    <a:pt x="89" y="188"/>
                  </a:lnTo>
                  <a:lnTo>
                    <a:pt x="70" y="169"/>
                  </a:lnTo>
                  <a:lnTo>
                    <a:pt x="49" y="152"/>
                  </a:lnTo>
                  <a:lnTo>
                    <a:pt x="32" y="139"/>
                  </a:lnTo>
                  <a:lnTo>
                    <a:pt x="19" y="127"/>
                  </a:lnTo>
                  <a:lnTo>
                    <a:pt x="4" y="110"/>
                  </a:lnTo>
                  <a:lnTo>
                    <a:pt x="0" y="95"/>
                  </a:lnTo>
                  <a:lnTo>
                    <a:pt x="0" y="80"/>
                  </a:lnTo>
                  <a:lnTo>
                    <a:pt x="6" y="67"/>
                  </a:lnTo>
                  <a:lnTo>
                    <a:pt x="15" y="61"/>
                  </a:lnTo>
                  <a:lnTo>
                    <a:pt x="25" y="57"/>
                  </a:lnTo>
                  <a:lnTo>
                    <a:pt x="38" y="57"/>
                  </a:lnTo>
                  <a:lnTo>
                    <a:pt x="53" y="63"/>
                  </a:lnTo>
                  <a:lnTo>
                    <a:pt x="70" y="74"/>
                  </a:lnTo>
                  <a:lnTo>
                    <a:pt x="89" y="91"/>
                  </a:lnTo>
                  <a:lnTo>
                    <a:pt x="106" y="103"/>
                  </a:lnTo>
                  <a:lnTo>
                    <a:pt x="121" y="116"/>
                  </a:lnTo>
                  <a:lnTo>
                    <a:pt x="136" y="129"/>
                  </a:lnTo>
                  <a:lnTo>
                    <a:pt x="148" y="139"/>
                  </a:lnTo>
                  <a:lnTo>
                    <a:pt x="163" y="152"/>
                  </a:lnTo>
                  <a:lnTo>
                    <a:pt x="180" y="161"/>
                  </a:lnTo>
                  <a:lnTo>
                    <a:pt x="199" y="167"/>
                  </a:lnTo>
                  <a:lnTo>
                    <a:pt x="218" y="173"/>
                  </a:lnTo>
                  <a:lnTo>
                    <a:pt x="242" y="178"/>
                  </a:lnTo>
                  <a:lnTo>
                    <a:pt x="263" y="182"/>
                  </a:lnTo>
                  <a:lnTo>
                    <a:pt x="286" y="188"/>
                  </a:lnTo>
                  <a:lnTo>
                    <a:pt x="307" y="190"/>
                  </a:lnTo>
                  <a:lnTo>
                    <a:pt x="324" y="192"/>
                  </a:lnTo>
                  <a:lnTo>
                    <a:pt x="339" y="197"/>
                  </a:lnTo>
                  <a:lnTo>
                    <a:pt x="356" y="199"/>
                  </a:lnTo>
                  <a:lnTo>
                    <a:pt x="373" y="197"/>
                  </a:lnTo>
                  <a:lnTo>
                    <a:pt x="392" y="190"/>
                  </a:lnTo>
                  <a:lnTo>
                    <a:pt x="405" y="182"/>
                  </a:lnTo>
                  <a:lnTo>
                    <a:pt x="422" y="173"/>
                  </a:lnTo>
                  <a:lnTo>
                    <a:pt x="432" y="163"/>
                  </a:lnTo>
                  <a:lnTo>
                    <a:pt x="445" y="156"/>
                  </a:lnTo>
                  <a:lnTo>
                    <a:pt x="454" y="150"/>
                  </a:lnTo>
                  <a:lnTo>
                    <a:pt x="456" y="148"/>
                  </a:lnTo>
                  <a:lnTo>
                    <a:pt x="454" y="148"/>
                  </a:lnTo>
                  <a:lnTo>
                    <a:pt x="445" y="146"/>
                  </a:lnTo>
                  <a:lnTo>
                    <a:pt x="432" y="146"/>
                  </a:lnTo>
                  <a:lnTo>
                    <a:pt x="418" y="142"/>
                  </a:lnTo>
                  <a:lnTo>
                    <a:pt x="405" y="139"/>
                  </a:lnTo>
                  <a:lnTo>
                    <a:pt x="394" y="137"/>
                  </a:lnTo>
                  <a:lnTo>
                    <a:pt x="394" y="137"/>
                  </a:lnTo>
                  <a:lnTo>
                    <a:pt x="394" y="137"/>
                  </a:lnTo>
                  <a:close/>
                </a:path>
              </a:pathLst>
            </a:custGeom>
            <a:solidFill>
              <a:schemeClr val="tx2">
                <a:lumMod val="20000"/>
                <a:lumOff val="8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66" name="Rectangle 65">
              <a:extLst>
                <a:ext uri="{FF2B5EF4-FFF2-40B4-BE49-F238E27FC236}">
                  <a16:creationId xmlns:a16="http://schemas.microsoft.com/office/drawing/2014/main" id="{4718DE48-8C98-4E2D-8EC3-B068C143DC51}"/>
                </a:ext>
              </a:extLst>
            </p:cNvPr>
            <p:cNvSpPr/>
            <p:nvPr/>
          </p:nvSpPr>
          <p:spPr bwMode="auto">
            <a:xfrm>
              <a:off x="8667141" y="968871"/>
              <a:ext cx="3264446" cy="3242096"/>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noProof="0" dirty="0">
                  <a:ln>
                    <a:noFill/>
                  </a:ln>
                  <a:solidFill>
                    <a:srgbClr val="4B8DCB"/>
                  </a:solidFill>
                  <a:effectLst/>
                  <a:uLnTx/>
                  <a:uFillTx/>
                  <a:latin typeface="+mj-lt"/>
                </a:rPr>
                <a:t>Operating model</a:t>
              </a:r>
            </a:p>
            <a:p>
              <a:pPr marL="0" marR="0" lvl="0" indent="0" algn="l" defTabSz="914377" rtl="0" eaLnBrk="1" fontAlgn="base" latinLnBrk="0" hangingPunct="1">
                <a:lnSpc>
                  <a:spcPct val="100000"/>
                </a:lnSpc>
                <a:spcBef>
                  <a:spcPts val="600"/>
                </a:spcBef>
                <a:spcAft>
                  <a:spcPct val="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rPr>
                <a:t>Key partners:</a:t>
              </a: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lang="en-GB" sz="600" b="1" dirty="0">
                <a:solidFill>
                  <a:srgbClr val="000000"/>
                </a:solidFill>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rPr>
                <a:t>Key capabilities:</a:t>
              </a: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lang="en-GB" sz="600" b="1" dirty="0">
                <a:solidFill>
                  <a:srgbClr val="000000"/>
                </a:solidFill>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rPr>
                <a:t>Key resources:</a:t>
              </a: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lang="en-GB" sz="600" b="1" dirty="0">
                <a:solidFill>
                  <a:srgbClr val="000000"/>
                </a:solidFill>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rPr>
                <a:t>Digital:</a:t>
              </a:r>
            </a:p>
          </p:txBody>
        </p:sp>
        <p:sp>
          <p:nvSpPr>
            <p:cNvPr id="67" name="Rectangle 66">
              <a:extLst>
                <a:ext uri="{FF2B5EF4-FFF2-40B4-BE49-F238E27FC236}">
                  <a16:creationId xmlns:a16="http://schemas.microsoft.com/office/drawing/2014/main" id="{29381513-1DF1-484F-9AE4-94A2F2F47703}"/>
                </a:ext>
              </a:extLst>
            </p:cNvPr>
            <p:cNvSpPr/>
            <p:nvPr/>
          </p:nvSpPr>
          <p:spPr bwMode="auto">
            <a:xfrm>
              <a:off x="221944" y="968870"/>
              <a:ext cx="3198207" cy="3242097"/>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noProof="0" dirty="0">
                  <a:ln>
                    <a:noFill/>
                  </a:ln>
                  <a:solidFill>
                    <a:srgbClr val="4B8DCB"/>
                  </a:solidFill>
                  <a:effectLst/>
                  <a:uLnTx/>
                  <a:uFillTx/>
                  <a:latin typeface="+mj-lt"/>
                  <a:ea typeface="+mn-ea"/>
                  <a:cs typeface="+mn-cs"/>
                </a:rPr>
                <a:t>Market</a:t>
              </a:r>
            </a:p>
            <a:p>
              <a:pPr marL="0" marR="0" lvl="0" indent="0" algn="l" defTabSz="914377" rtl="0" eaLnBrk="1" fontAlgn="base" latinLnBrk="0" hangingPunct="1">
                <a:lnSpc>
                  <a:spcPct val="100000"/>
                </a:lnSpc>
                <a:spcBef>
                  <a:spcPts val="600"/>
                </a:spcBef>
                <a:spcAft>
                  <a:spcPts val="10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Customers:</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Customer relationships:</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 </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Customer Channels:</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Competitors:</a:t>
              </a:r>
            </a:p>
          </p:txBody>
        </p:sp>
        <p:sp>
          <p:nvSpPr>
            <p:cNvPr id="68" name="Rectangle 67">
              <a:extLst>
                <a:ext uri="{FF2B5EF4-FFF2-40B4-BE49-F238E27FC236}">
                  <a16:creationId xmlns:a16="http://schemas.microsoft.com/office/drawing/2014/main" id="{8EABD699-DFCA-4A0F-BDEF-E5F403DAB8F1}"/>
                </a:ext>
              </a:extLst>
            </p:cNvPr>
            <p:cNvSpPr/>
            <p:nvPr/>
          </p:nvSpPr>
          <p:spPr bwMode="auto">
            <a:xfrm>
              <a:off x="3553283" y="968870"/>
              <a:ext cx="4980729" cy="3242096"/>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noProof="0" dirty="0">
                  <a:ln>
                    <a:noFill/>
                  </a:ln>
                  <a:solidFill>
                    <a:srgbClr val="4B8DCB"/>
                  </a:solidFill>
                  <a:effectLst/>
                  <a:uLnTx/>
                  <a:uFillTx/>
                  <a:latin typeface="+mj-lt"/>
                  <a:ea typeface="+mn-ea"/>
                  <a:cs typeface="+mn-cs"/>
                </a:rPr>
                <a:t>Offering</a:t>
              </a:r>
              <a:endParaRPr kumimoji="0" lang="en-GB" sz="8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ts val="600"/>
                </a:spcBef>
                <a:spcAft>
                  <a:spcPts val="10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Products/services:</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Value proposition:</a:t>
              </a:r>
            </a:p>
            <a:p>
              <a:pPr marL="107997" marR="0" lvl="0" indent="-107997" algn="l" defTabSz="914377" rtl="0" eaLnBrk="1" fontAlgn="base" latinLnBrk="0" hangingPunct="1">
                <a:lnSpc>
                  <a:spcPct val="100000"/>
                </a:lnSpc>
                <a:spcBef>
                  <a:spcPct val="0"/>
                </a:spcBef>
                <a:spcAft>
                  <a:spcPts val="100"/>
                </a:spcAft>
                <a:buClrTx/>
                <a:buSzTx/>
                <a:buFont typeface="Arial" panose="020B0604020202020204" pitchFamily="34" charset="0"/>
                <a:buChar char="•"/>
                <a:tabLst/>
                <a:defRPr/>
              </a:pPr>
              <a:endParaRPr kumimoji="0" lang="en-GB" sz="600" b="0"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GB" sz="600" b="1" i="0" u="none" strike="noStrike" kern="1200" cap="none" spc="0" normalizeH="0" baseline="0" noProof="0" dirty="0">
                <a:ln>
                  <a:noFill/>
                </a:ln>
                <a:solidFill>
                  <a:srgbClr val="000000"/>
                </a:solidFill>
                <a:effectLst/>
                <a:uLnTx/>
                <a:uFillTx/>
                <a:latin typeface="+mj-lt"/>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Outlook/pipeline:</a:t>
              </a:r>
            </a:p>
          </p:txBody>
        </p:sp>
        <p:grpSp>
          <p:nvGrpSpPr>
            <p:cNvPr id="69" name="Group 68">
              <a:extLst>
                <a:ext uri="{FF2B5EF4-FFF2-40B4-BE49-F238E27FC236}">
                  <a16:creationId xmlns:a16="http://schemas.microsoft.com/office/drawing/2014/main" id="{03D8EC45-81F8-4AE3-8B91-AE5213725ED9}"/>
                </a:ext>
              </a:extLst>
            </p:cNvPr>
            <p:cNvGrpSpPr/>
            <p:nvPr/>
          </p:nvGrpSpPr>
          <p:grpSpPr>
            <a:xfrm>
              <a:off x="221942" y="4352211"/>
              <a:ext cx="11709641" cy="1200059"/>
              <a:chOff x="323850" y="3293466"/>
              <a:chExt cx="8496297" cy="790585"/>
            </a:xfrm>
          </p:grpSpPr>
          <p:grpSp>
            <p:nvGrpSpPr>
              <p:cNvPr id="90" name="Gruppieren 2">
                <a:extLst>
                  <a:ext uri="{FF2B5EF4-FFF2-40B4-BE49-F238E27FC236}">
                    <a16:creationId xmlns:a16="http://schemas.microsoft.com/office/drawing/2014/main" id="{1FE0D0B0-75AC-477D-98E4-4E1B4E7840FB}"/>
                  </a:ext>
                </a:extLst>
              </p:cNvPr>
              <p:cNvGrpSpPr/>
              <p:nvPr/>
            </p:nvGrpSpPr>
            <p:grpSpPr>
              <a:xfrm>
                <a:off x="7507148" y="3349408"/>
                <a:ext cx="1213069" cy="702608"/>
                <a:chOff x="2655888" y="4829175"/>
                <a:chExt cx="1208087" cy="1044575"/>
              </a:xfrm>
              <a:solidFill>
                <a:schemeClr val="tx2">
                  <a:lumMod val="20000"/>
                  <a:lumOff val="80000"/>
                </a:schemeClr>
              </a:solidFill>
            </p:grpSpPr>
            <p:sp>
              <p:nvSpPr>
                <p:cNvPr id="96" name="Freeform 104">
                  <a:extLst>
                    <a:ext uri="{FF2B5EF4-FFF2-40B4-BE49-F238E27FC236}">
                      <a16:creationId xmlns:a16="http://schemas.microsoft.com/office/drawing/2014/main" id="{43B16B37-D204-4583-A1FE-6944C291BD1B}"/>
                    </a:ext>
                  </a:extLst>
                </p:cNvPr>
                <p:cNvSpPr>
                  <a:spLocks noChangeArrowheads="1"/>
                </p:cNvSpPr>
                <p:nvPr/>
              </p:nvSpPr>
              <p:spPr bwMode="auto">
                <a:xfrm>
                  <a:off x="3544888" y="5187950"/>
                  <a:ext cx="314325" cy="312738"/>
                </a:xfrm>
                <a:custGeom>
                  <a:avLst/>
                  <a:gdLst>
                    <a:gd name="T0" fmla="*/ 2147483646 w 875"/>
                    <a:gd name="T1" fmla="*/ 2147483646 h 868"/>
                    <a:gd name="T2" fmla="*/ 2147483646 w 875"/>
                    <a:gd name="T3" fmla="*/ 2147483646 h 868"/>
                    <a:gd name="T4" fmla="*/ 2147483646 w 875"/>
                    <a:gd name="T5" fmla="*/ 2147483646 h 868"/>
                    <a:gd name="T6" fmla="*/ 2147483646 w 875"/>
                    <a:gd name="T7" fmla="*/ 2147483646 h 868"/>
                    <a:gd name="T8" fmla="*/ 2147483646 w 875"/>
                    <a:gd name="T9" fmla="*/ 2147483646 h 868"/>
                    <a:gd name="T10" fmla="*/ 2147483646 w 875"/>
                    <a:gd name="T11" fmla="*/ 2147483646 h 868"/>
                    <a:gd name="T12" fmla="*/ 2147483646 w 875"/>
                    <a:gd name="T13" fmla="*/ 2147483646 h 868"/>
                    <a:gd name="T14" fmla="*/ 2147483646 w 875"/>
                    <a:gd name="T15" fmla="*/ 2147483646 h 868"/>
                    <a:gd name="T16" fmla="*/ 2147483646 w 875"/>
                    <a:gd name="T17" fmla="*/ 0 h 868"/>
                    <a:gd name="T18" fmla="*/ 2147483646 w 875"/>
                    <a:gd name="T19" fmla="*/ 2147483646 h 868"/>
                    <a:gd name="T20" fmla="*/ 2147483646 w 875"/>
                    <a:gd name="T21" fmla="*/ 2147483646 h 86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75" h="868">
                      <a:moveTo>
                        <a:pt x="874" y="456"/>
                      </a:moveTo>
                      <a:lnTo>
                        <a:pt x="874" y="456"/>
                      </a:lnTo>
                      <a:cubicBezTo>
                        <a:pt x="750" y="554"/>
                        <a:pt x="750" y="554"/>
                        <a:pt x="750" y="554"/>
                      </a:cubicBezTo>
                      <a:cubicBezTo>
                        <a:pt x="509" y="763"/>
                        <a:pt x="509" y="763"/>
                        <a:pt x="509" y="763"/>
                      </a:cubicBezTo>
                      <a:cubicBezTo>
                        <a:pt x="385" y="867"/>
                        <a:pt x="385" y="867"/>
                        <a:pt x="385" y="867"/>
                      </a:cubicBezTo>
                      <a:cubicBezTo>
                        <a:pt x="385" y="867"/>
                        <a:pt x="294" y="756"/>
                        <a:pt x="150" y="587"/>
                      </a:cubicBezTo>
                      <a:cubicBezTo>
                        <a:pt x="0" y="411"/>
                        <a:pt x="19" y="267"/>
                        <a:pt x="19" y="267"/>
                      </a:cubicBezTo>
                      <a:cubicBezTo>
                        <a:pt x="182" y="130"/>
                        <a:pt x="182" y="130"/>
                        <a:pt x="182" y="130"/>
                      </a:cubicBezTo>
                      <a:cubicBezTo>
                        <a:pt x="339" y="0"/>
                        <a:pt x="339" y="0"/>
                        <a:pt x="339" y="0"/>
                      </a:cubicBezTo>
                      <a:cubicBezTo>
                        <a:pt x="339" y="0"/>
                        <a:pt x="489" y="0"/>
                        <a:pt x="633" y="176"/>
                      </a:cubicBezTo>
                      <a:cubicBezTo>
                        <a:pt x="783" y="345"/>
                        <a:pt x="874" y="456"/>
                        <a:pt x="874" y="456"/>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97" name="Freeform 105">
                  <a:extLst>
                    <a:ext uri="{FF2B5EF4-FFF2-40B4-BE49-F238E27FC236}">
                      <a16:creationId xmlns:a16="http://schemas.microsoft.com/office/drawing/2014/main" id="{5A96D4AC-C85D-458A-90F1-EB7B2A7120D4}"/>
                    </a:ext>
                  </a:extLst>
                </p:cNvPr>
                <p:cNvSpPr>
                  <a:spLocks noChangeArrowheads="1"/>
                </p:cNvSpPr>
                <p:nvPr/>
              </p:nvSpPr>
              <p:spPr bwMode="auto">
                <a:xfrm>
                  <a:off x="3708400" y="5376863"/>
                  <a:ext cx="155575" cy="141287"/>
                </a:xfrm>
                <a:custGeom>
                  <a:avLst/>
                  <a:gdLst>
                    <a:gd name="T0" fmla="*/ 2147483646 w 431"/>
                    <a:gd name="T1" fmla="*/ 0 h 393"/>
                    <a:gd name="T2" fmla="*/ 2147483646 w 431"/>
                    <a:gd name="T3" fmla="*/ 0 h 393"/>
                    <a:gd name="T4" fmla="*/ 2147483646 w 431"/>
                    <a:gd name="T5" fmla="*/ 2147483646 h 393"/>
                    <a:gd name="T6" fmla="*/ 0 w 431"/>
                    <a:gd name="T7" fmla="*/ 2147483646 h 393"/>
                    <a:gd name="T8" fmla="*/ 2147483646 w 431"/>
                    <a:gd name="T9" fmla="*/ 0 h 3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93">
                      <a:moveTo>
                        <a:pt x="391" y="0"/>
                      </a:moveTo>
                      <a:lnTo>
                        <a:pt x="391" y="0"/>
                      </a:lnTo>
                      <a:cubicBezTo>
                        <a:pt x="430" y="105"/>
                        <a:pt x="404" y="229"/>
                        <a:pt x="313" y="307"/>
                      </a:cubicBezTo>
                      <a:cubicBezTo>
                        <a:pt x="221" y="379"/>
                        <a:pt x="97" y="392"/>
                        <a:pt x="0" y="333"/>
                      </a:cubicBezTo>
                      <a:lnTo>
                        <a:pt x="391"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98" name="Freeform 106">
                  <a:extLst>
                    <a:ext uri="{FF2B5EF4-FFF2-40B4-BE49-F238E27FC236}">
                      <a16:creationId xmlns:a16="http://schemas.microsoft.com/office/drawing/2014/main" id="{0ABB46A8-DBF7-40C8-AD29-18819982D113}"/>
                    </a:ext>
                  </a:extLst>
                </p:cNvPr>
                <p:cNvSpPr>
                  <a:spLocks noChangeArrowheads="1"/>
                </p:cNvSpPr>
                <p:nvPr/>
              </p:nvSpPr>
              <p:spPr bwMode="auto">
                <a:xfrm>
                  <a:off x="2836863" y="5207000"/>
                  <a:ext cx="1014412" cy="481013"/>
                </a:xfrm>
                <a:custGeom>
                  <a:avLst/>
                  <a:gdLst>
                    <a:gd name="T0" fmla="*/ 2147483646 w 2819"/>
                    <a:gd name="T1" fmla="*/ 2147483646 h 1338"/>
                    <a:gd name="T2" fmla="*/ 2147483646 w 2819"/>
                    <a:gd name="T3" fmla="*/ 2147483646 h 1338"/>
                    <a:gd name="T4" fmla="*/ 2147483646 w 2819"/>
                    <a:gd name="T5" fmla="*/ 2147483646 h 1338"/>
                    <a:gd name="T6" fmla="*/ 2147483646 w 2819"/>
                    <a:gd name="T7" fmla="*/ 2147483646 h 1338"/>
                    <a:gd name="T8" fmla="*/ 2147483646 w 2819"/>
                    <a:gd name="T9" fmla="*/ 2147483646 h 1338"/>
                    <a:gd name="T10" fmla="*/ 2147483646 w 2819"/>
                    <a:gd name="T11" fmla="*/ 2147483646 h 1338"/>
                    <a:gd name="T12" fmla="*/ 2147483646 w 2819"/>
                    <a:gd name="T13" fmla="*/ 2147483646 h 1338"/>
                    <a:gd name="T14" fmla="*/ 2147483646 w 2819"/>
                    <a:gd name="T15" fmla="*/ 2147483646 h 1338"/>
                    <a:gd name="T16" fmla="*/ 2147483646 w 2819"/>
                    <a:gd name="T17" fmla="*/ 2147483646 h 1338"/>
                    <a:gd name="T18" fmla="*/ 2147483646 w 2819"/>
                    <a:gd name="T19" fmla="*/ 2147483646 h 1338"/>
                    <a:gd name="T20" fmla="*/ 2147483646 w 2819"/>
                    <a:gd name="T21" fmla="*/ 2147483646 h 1338"/>
                    <a:gd name="T22" fmla="*/ 2147483646 w 2819"/>
                    <a:gd name="T23" fmla="*/ 2147483646 h 1338"/>
                    <a:gd name="T24" fmla="*/ 2147483646 w 2819"/>
                    <a:gd name="T25" fmla="*/ 2147483646 h 1338"/>
                    <a:gd name="T26" fmla="*/ 2147483646 w 2819"/>
                    <a:gd name="T27" fmla="*/ 2147483646 h 1338"/>
                    <a:gd name="T28" fmla="*/ 2147483646 w 2819"/>
                    <a:gd name="T29" fmla="*/ 2147483646 h 1338"/>
                    <a:gd name="T30" fmla="*/ 2147483646 w 2819"/>
                    <a:gd name="T31" fmla="*/ 2147483646 h 1338"/>
                    <a:gd name="T32" fmla="*/ 2147483646 w 2819"/>
                    <a:gd name="T33" fmla="*/ 2147483646 h 1338"/>
                    <a:gd name="T34" fmla="*/ 2147483646 w 2819"/>
                    <a:gd name="T35" fmla="*/ 2147483646 h 1338"/>
                    <a:gd name="T36" fmla="*/ 2147483646 w 2819"/>
                    <a:gd name="T37" fmla="*/ 2147483646 h 1338"/>
                    <a:gd name="T38" fmla="*/ 2147483646 w 2819"/>
                    <a:gd name="T39" fmla="*/ 2147483646 h 1338"/>
                    <a:gd name="T40" fmla="*/ 2147483646 w 2819"/>
                    <a:gd name="T41" fmla="*/ 2147483646 h 1338"/>
                    <a:gd name="T42" fmla="*/ 2147483646 w 2819"/>
                    <a:gd name="T43" fmla="*/ 2147483646 h 1338"/>
                    <a:gd name="T44" fmla="*/ 2147483646 w 2819"/>
                    <a:gd name="T45" fmla="*/ 2147483646 h 1338"/>
                    <a:gd name="T46" fmla="*/ 2147483646 w 2819"/>
                    <a:gd name="T47" fmla="*/ 2147483646 h 1338"/>
                    <a:gd name="T48" fmla="*/ 2147483646 w 2819"/>
                    <a:gd name="T49" fmla="*/ 2147483646 h 133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819" h="1338">
                      <a:moveTo>
                        <a:pt x="2727" y="1011"/>
                      </a:moveTo>
                      <a:lnTo>
                        <a:pt x="2727" y="1011"/>
                      </a:lnTo>
                      <a:cubicBezTo>
                        <a:pt x="2779" y="1011"/>
                        <a:pt x="2818" y="1050"/>
                        <a:pt x="2818" y="1103"/>
                      </a:cubicBezTo>
                      <a:cubicBezTo>
                        <a:pt x="2818" y="1155"/>
                        <a:pt x="2779" y="1193"/>
                        <a:pt x="2727" y="1193"/>
                      </a:cubicBezTo>
                      <a:cubicBezTo>
                        <a:pt x="2127" y="1193"/>
                        <a:pt x="2127" y="1193"/>
                        <a:pt x="2127" y="1193"/>
                      </a:cubicBezTo>
                      <a:cubicBezTo>
                        <a:pt x="2121" y="1193"/>
                        <a:pt x="2114" y="1193"/>
                        <a:pt x="2114" y="1193"/>
                      </a:cubicBezTo>
                      <a:cubicBezTo>
                        <a:pt x="2075" y="1200"/>
                        <a:pt x="2042" y="1181"/>
                        <a:pt x="2023" y="1148"/>
                      </a:cubicBezTo>
                      <a:cubicBezTo>
                        <a:pt x="1749" y="691"/>
                        <a:pt x="1749" y="691"/>
                        <a:pt x="1749" y="691"/>
                      </a:cubicBezTo>
                      <a:cubicBezTo>
                        <a:pt x="1057" y="1304"/>
                        <a:pt x="1057" y="1304"/>
                        <a:pt x="1057" y="1304"/>
                      </a:cubicBezTo>
                      <a:cubicBezTo>
                        <a:pt x="1018" y="1337"/>
                        <a:pt x="960" y="1331"/>
                        <a:pt x="927" y="1292"/>
                      </a:cubicBezTo>
                      <a:cubicBezTo>
                        <a:pt x="920" y="1292"/>
                        <a:pt x="914" y="1285"/>
                        <a:pt x="914" y="1279"/>
                      </a:cubicBezTo>
                      <a:cubicBezTo>
                        <a:pt x="901" y="1272"/>
                        <a:pt x="894" y="1259"/>
                        <a:pt x="887" y="1246"/>
                      </a:cubicBezTo>
                      <a:cubicBezTo>
                        <a:pt x="536" y="332"/>
                        <a:pt x="536" y="332"/>
                        <a:pt x="536" y="332"/>
                      </a:cubicBezTo>
                      <a:cubicBezTo>
                        <a:pt x="189" y="1246"/>
                        <a:pt x="189" y="1246"/>
                        <a:pt x="189" y="1246"/>
                      </a:cubicBezTo>
                      <a:cubicBezTo>
                        <a:pt x="170" y="1292"/>
                        <a:pt x="118" y="1317"/>
                        <a:pt x="66" y="1298"/>
                      </a:cubicBezTo>
                      <a:cubicBezTo>
                        <a:pt x="20" y="1279"/>
                        <a:pt x="0" y="1226"/>
                        <a:pt x="13" y="1181"/>
                      </a:cubicBezTo>
                      <a:cubicBezTo>
                        <a:pt x="444" y="65"/>
                        <a:pt x="444" y="65"/>
                        <a:pt x="444" y="65"/>
                      </a:cubicBezTo>
                      <a:cubicBezTo>
                        <a:pt x="464" y="26"/>
                        <a:pt x="496" y="0"/>
                        <a:pt x="536" y="7"/>
                      </a:cubicBezTo>
                      <a:cubicBezTo>
                        <a:pt x="574" y="0"/>
                        <a:pt x="614" y="26"/>
                        <a:pt x="633" y="65"/>
                      </a:cubicBezTo>
                      <a:cubicBezTo>
                        <a:pt x="1025" y="1083"/>
                        <a:pt x="1025" y="1083"/>
                        <a:pt x="1025" y="1083"/>
                      </a:cubicBezTo>
                      <a:cubicBezTo>
                        <a:pt x="1690" y="496"/>
                        <a:pt x="1690" y="496"/>
                        <a:pt x="1690" y="496"/>
                      </a:cubicBezTo>
                      <a:cubicBezTo>
                        <a:pt x="1716" y="476"/>
                        <a:pt x="1742" y="469"/>
                        <a:pt x="1768" y="476"/>
                      </a:cubicBezTo>
                      <a:cubicBezTo>
                        <a:pt x="1807" y="476"/>
                        <a:pt x="1840" y="489"/>
                        <a:pt x="1859" y="521"/>
                      </a:cubicBezTo>
                      <a:cubicBezTo>
                        <a:pt x="2153" y="1011"/>
                        <a:pt x="2153" y="1011"/>
                        <a:pt x="2153" y="1011"/>
                      </a:cubicBezTo>
                      <a:lnTo>
                        <a:pt x="2727" y="1011"/>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99" name="Freeform 107">
                  <a:extLst>
                    <a:ext uri="{FF2B5EF4-FFF2-40B4-BE49-F238E27FC236}">
                      <a16:creationId xmlns:a16="http://schemas.microsoft.com/office/drawing/2014/main" id="{A8C476AD-CF0E-47BB-B7A3-388919DB0AE2}"/>
                    </a:ext>
                  </a:extLst>
                </p:cNvPr>
                <p:cNvSpPr>
                  <a:spLocks noChangeArrowheads="1"/>
                </p:cNvSpPr>
                <p:nvPr/>
              </p:nvSpPr>
              <p:spPr bwMode="auto">
                <a:xfrm>
                  <a:off x="3232150" y="4829175"/>
                  <a:ext cx="430213" cy="433388"/>
                </a:xfrm>
                <a:custGeom>
                  <a:avLst/>
                  <a:gdLst>
                    <a:gd name="T0" fmla="*/ 2147483646 w 1195"/>
                    <a:gd name="T1" fmla="*/ 2147483646 h 1202"/>
                    <a:gd name="T2" fmla="*/ 2147483646 w 1195"/>
                    <a:gd name="T3" fmla="*/ 2147483646 h 1202"/>
                    <a:gd name="T4" fmla="*/ 2147483646 w 1195"/>
                    <a:gd name="T5" fmla="*/ 2147483646 h 1202"/>
                    <a:gd name="T6" fmla="*/ 2147483646 w 1195"/>
                    <a:gd name="T7" fmla="*/ 2147483646 h 1202"/>
                    <a:gd name="T8" fmla="*/ 2147483646 w 1195"/>
                    <a:gd name="T9" fmla="*/ 2147483646 h 1202"/>
                    <a:gd name="T10" fmla="*/ 2147483646 w 1195"/>
                    <a:gd name="T11" fmla="*/ 2147483646 h 1202"/>
                    <a:gd name="T12" fmla="*/ 2147483646 w 1195"/>
                    <a:gd name="T13" fmla="*/ 2147483646 h 1202"/>
                    <a:gd name="T14" fmla="*/ 2147483646 w 1195"/>
                    <a:gd name="T15" fmla="*/ 2147483646 h 1202"/>
                    <a:gd name="T16" fmla="*/ 2147483646 w 1195"/>
                    <a:gd name="T17" fmla="*/ 2147483646 h 1202"/>
                    <a:gd name="T18" fmla="*/ 2147483646 w 1195"/>
                    <a:gd name="T19" fmla="*/ 2147483646 h 1202"/>
                    <a:gd name="T20" fmla="*/ 2147483646 w 1195"/>
                    <a:gd name="T21" fmla="*/ 2147483646 h 1202"/>
                    <a:gd name="T22" fmla="*/ 2147483646 w 1195"/>
                    <a:gd name="T23" fmla="*/ 2147483646 h 1202"/>
                    <a:gd name="T24" fmla="*/ 2147483646 w 1195"/>
                    <a:gd name="T25" fmla="*/ 2147483646 h 1202"/>
                    <a:gd name="T26" fmla="*/ 2147483646 w 1195"/>
                    <a:gd name="T27" fmla="*/ 2147483646 h 1202"/>
                    <a:gd name="T28" fmla="*/ 2147483646 w 1195"/>
                    <a:gd name="T29" fmla="*/ 2147483646 h 120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95" h="1202">
                      <a:moveTo>
                        <a:pt x="1090" y="868"/>
                      </a:moveTo>
                      <a:lnTo>
                        <a:pt x="1090" y="868"/>
                      </a:lnTo>
                      <a:cubicBezTo>
                        <a:pt x="1149" y="940"/>
                        <a:pt x="1149" y="940"/>
                        <a:pt x="1149" y="940"/>
                      </a:cubicBezTo>
                      <a:cubicBezTo>
                        <a:pt x="855" y="1188"/>
                        <a:pt x="855" y="1188"/>
                        <a:pt x="855" y="1188"/>
                      </a:cubicBezTo>
                      <a:cubicBezTo>
                        <a:pt x="803" y="1123"/>
                        <a:pt x="803" y="1123"/>
                        <a:pt x="803" y="1123"/>
                      </a:cubicBezTo>
                      <a:cubicBezTo>
                        <a:pt x="594" y="1201"/>
                        <a:pt x="346" y="1142"/>
                        <a:pt x="189" y="966"/>
                      </a:cubicBezTo>
                      <a:cubicBezTo>
                        <a:pt x="0" y="731"/>
                        <a:pt x="26" y="392"/>
                        <a:pt x="255" y="196"/>
                      </a:cubicBezTo>
                      <a:cubicBezTo>
                        <a:pt x="483" y="0"/>
                        <a:pt x="829" y="27"/>
                        <a:pt x="1025" y="255"/>
                      </a:cubicBezTo>
                      <a:cubicBezTo>
                        <a:pt x="1174" y="431"/>
                        <a:pt x="1194" y="679"/>
                        <a:pt x="1090" y="868"/>
                      </a:cubicBezTo>
                      <a:close/>
                      <a:moveTo>
                        <a:pt x="881" y="934"/>
                      </a:moveTo>
                      <a:lnTo>
                        <a:pt x="881" y="934"/>
                      </a:lnTo>
                      <a:cubicBezTo>
                        <a:pt x="1063" y="783"/>
                        <a:pt x="1083" y="516"/>
                        <a:pt x="933" y="333"/>
                      </a:cubicBezTo>
                      <a:cubicBezTo>
                        <a:pt x="783" y="157"/>
                        <a:pt x="515" y="138"/>
                        <a:pt x="333" y="287"/>
                      </a:cubicBezTo>
                      <a:cubicBezTo>
                        <a:pt x="157" y="438"/>
                        <a:pt x="131" y="705"/>
                        <a:pt x="287" y="888"/>
                      </a:cubicBezTo>
                      <a:cubicBezTo>
                        <a:pt x="437" y="1064"/>
                        <a:pt x="705" y="1083"/>
                        <a:pt x="881" y="934"/>
                      </a:cubicBezTo>
                      <a:close/>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00" name="Freeform 108">
                  <a:extLst>
                    <a:ext uri="{FF2B5EF4-FFF2-40B4-BE49-F238E27FC236}">
                      <a16:creationId xmlns:a16="http://schemas.microsoft.com/office/drawing/2014/main" id="{94EBCDEA-579E-44C2-9538-3D81378E51C0}"/>
                    </a:ext>
                  </a:extLst>
                </p:cNvPr>
                <p:cNvSpPr>
                  <a:spLocks noChangeArrowheads="1"/>
                </p:cNvSpPr>
                <p:nvPr/>
              </p:nvSpPr>
              <p:spPr bwMode="auto">
                <a:xfrm>
                  <a:off x="2655888" y="4935538"/>
                  <a:ext cx="935037" cy="938212"/>
                </a:xfrm>
                <a:custGeom>
                  <a:avLst/>
                  <a:gdLst>
                    <a:gd name="T0" fmla="*/ 2147483646 w 2597"/>
                    <a:gd name="T1" fmla="*/ 2147483646 h 2604"/>
                    <a:gd name="T2" fmla="*/ 2147483646 w 2597"/>
                    <a:gd name="T3" fmla="*/ 2147483646 h 2604"/>
                    <a:gd name="T4" fmla="*/ 2147483646 w 2597"/>
                    <a:gd name="T5" fmla="*/ 2147483646 h 2604"/>
                    <a:gd name="T6" fmla="*/ 2147483646 w 2597"/>
                    <a:gd name="T7" fmla="*/ 2147483646 h 2604"/>
                    <a:gd name="T8" fmla="*/ 2147483646 w 2597"/>
                    <a:gd name="T9" fmla="*/ 2147483646 h 2604"/>
                    <a:gd name="T10" fmla="*/ 2147483646 w 2597"/>
                    <a:gd name="T11" fmla="*/ 2147483646 h 2604"/>
                    <a:gd name="T12" fmla="*/ 0 w 2597"/>
                    <a:gd name="T13" fmla="*/ 2147483646 h 2604"/>
                    <a:gd name="T14" fmla="*/ 0 w 2597"/>
                    <a:gd name="T15" fmla="*/ 2147483646 h 2604"/>
                    <a:gd name="T16" fmla="*/ 2147483646 w 2597"/>
                    <a:gd name="T17" fmla="*/ 2147483646 h 2604"/>
                    <a:gd name="T18" fmla="*/ 2147483646 w 2597"/>
                    <a:gd name="T19" fmla="*/ 0 h 2604"/>
                    <a:gd name="T20" fmla="*/ 2147483646 w 2597"/>
                    <a:gd name="T21" fmla="*/ 0 h 2604"/>
                    <a:gd name="T22" fmla="*/ 2147483646 w 2597"/>
                    <a:gd name="T23" fmla="*/ 2147483646 h 2604"/>
                    <a:gd name="T24" fmla="*/ 2147483646 w 2597"/>
                    <a:gd name="T25" fmla="*/ 2147483646 h 260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597" h="2604">
                      <a:moveTo>
                        <a:pt x="2596" y="2251"/>
                      </a:moveTo>
                      <a:lnTo>
                        <a:pt x="2596" y="2329"/>
                      </a:lnTo>
                      <a:lnTo>
                        <a:pt x="418" y="2329"/>
                      </a:lnTo>
                      <a:lnTo>
                        <a:pt x="418" y="2603"/>
                      </a:lnTo>
                      <a:lnTo>
                        <a:pt x="333" y="2603"/>
                      </a:lnTo>
                      <a:lnTo>
                        <a:pt x="333" y="2329"/>
                      </a:lnTo>
                      <a:lnTo>
                        <a:pt x="0" y="2329"/>
                      </a:lnTo>
                      <a:lnTo>
                        <a:pt x="0" y="2251"/>
                      </a:lnTo>
                      <a:lnTo>
                        <a:pt x="333" y="2251"/>
                      </a:lnTo>
                      <a:lnTo>
                        <a:pt x="333" y="0"/>
                      </a:lnTo>
                      <a:lnTo>
                        <a:pt x="418" y="0"/>
                      </a:lnTo>
                      <a:lnTo>
                        <a:pt x="418" y="2251"/>
                      </a:lnTo>
                      <a:lnTo>
                        <a:pt x="2596" y="2251"/>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01" name="Freeform 109">
                  <a:extLst>
                    <a:ext uri="{FF2B5EF4-FFF2-40B4-BE49-F238E27FC236}">
                      <a16:creationId xmlns:a16="http://schemas.microsoft.com/office/drawing/2014/main" id="{3DCC21F1-858E-4C15-A742-00FC722CBF6D}"/>
                    </a:ext>
                  </a:extLst>
                </p:cNvPr>
                <p:cNvSpPr>
                  <a:spLocks noChangeArrowheads="1"/>
                </p:cNvSpPr>
                <p:nvPr/>
              </p:nvSpPr>
              <p:spPr bwMode="auto">
                <a:xfrm>
                  <a:off x="2867025" y="5075238"/>
                  <a:ext cx="71438" cy="33337"/>
                </a:xfrm>
                <a:custGeom>
                  <a:avLst/>
                  <a:gdLst>
                    <a:gd name="T0" fmla="*/ 2147483646 w 197"/>
                    <a:gd name="T1" fmla="*/ 0 h 92"/>
                    <a:gd name="T2" fmla="*/ 2147483646 w 197"/>
                    <a:gd name="T3" fmla="*/ 2147483646 h 92"/>
                    <a:gd name="T4" fmla="*/ 0 w 197"/>
                    <a:gd name="T5" fmla="*/ 2147483646 h 92"/>
                    <a:gd name="T6" fmla="*/ 0 w 197"/>
                    <a:gd name="T7" fmla="*/ 0 h 92"/>
                    <a:gd name="T8" fmla="*/ 2147483646 w 197"/>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92">
                      <a:moveTo>
                        <a:pt x="196" y="0"/>
                      </a:moveTo>
                      <a:lnTo>
                        <a:pt x="196" y="91"/>
                      </a:lnTo>
                      <a:lnTo>
                        <a:pt x="0" y="91"/>
                      </a:lnTo>
                      <a:lnTo>
                        <a:pt x="0" y="0"/>
                      </a:lnTo>
                      <a:lnTo>
                        <a:pt x="196"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02" name="Freeform 110">
                  <a:extLst>
                    <a:ext uri="{FF2B5EF4-FFF2-40B4-BE49-F238E27FC236}">
                      <a16:creationId xmlns:a16="http://schemas.microsoft.com/office/drawing/2014/main" id="{BF53526E-384E-4943-96B2-744342569402}"/>
                    </a:ext>
                  </a:extLst>
                </p:cNvPr>
                <p:cNvSpPr>
                  <a:spLocks noChangeArrowheads="1"/>
                </p:cNvSpPr>
                <p:nvPr/>
              </p:nvSpPr>
              <p:spPr bwMode="auto">
                <a:xfrm>
                  <a:off x="2867025" y="5006975"/>
                  <a:ext cx="71438" cy="33338"/>
                </a:xfrm>
                <a:custGeom>
                  <a:avLst/>
                  <a:gdLst>
                    <a:gd name="T0" fmla="*/ 2147483646 w 197"/>
                    <a:gd name="T1" fmla="*/ 0 h 93"/>
                    <a:gd name="T2" fmla="*/ 2147483646 w 197"/>
                    <a:gd name="T3" fmla="*/ 2147483646 h 93"/>
                    <a:gd name="T4" fmla="*/ 0 w 197"/>
                    <a:gd name="T5" fmla="*/ 2147483646 h 93"/>
                    <a:gd name="T6" fmla="*/ 0 w 197"/>
                    <a:gd name="T7" fmla="*/ 0 h 93"/>
                    <a:gd name="T8" fmla="*/ 2147483646 w 197"/>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93">
                      <a:moveTo>
                        <a:pt x="196" y="0"/>
                      </a:moveTo>
                      <a:lnTo>
                        <a:pt x="196" y="92"/>
                      </a:lnTo>
                      <a:lnTo>
                        <a:pt x="0" y="92"/>
                      </a:lnTo>
                      <a:lnTo>
                        <a:pt x="0" y="0"/>
                      </a:lnTo>
                      <a:lnTo>
                        <a:pt x="196"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sp>
              <p:nvSpPr>
                <p:cNvPr id="103" name="Freeform 111">
                  <a:extLst>
                    <a:ext uri="{FF2B5EF4-FFF2-40B4-BE49-F238E27FC236}">
                      <a16:creationId xmlns:a16="http://schemas.microsoft.com/office/drawing/2014/main" id="{185872CE-0F5E-42AC-BAEC-AC9BD4761B57}"/>
                    </a:ext>
                  </a:extLst>
                </p:cNvPr>
                <p:cNvSpPr>
                  <a:spLocks noChangeArrowheads="1"/>
                </p:cNvSpPr>
                <p:nvPr/>
              </p:nvSpPr>
              <p:spPr bwMode="auto">
                <a:xfrm>
                  <a:off x="2867025" y="4940300"/>
                  <a:ext cx="71438" cy="33338"/>
                </a:xfrm>
                <a:custGeom>
                  <a:avLst/>
                  <a:gdLst>
                    <a:gd name="T0" fmla="*/ 2147483646 w 197"/>
                    <a:gd name="T1" fmla="*/ 0 h 92"/>
                    <a:gd name="T2" fmla="*/ 2147483646 w 197"/>
                    <a:gd name="T3" fmla="*/ 2147483646 h 92"/>
                    <a:gd name="T4" fmla="*/ 0 w 197"/>
                    <a:gd name="T5" fmla="*/ 2147483646 h 92"/>
                    <a:gd name="T6" fmla="*/ 0 w 197"/>
                    <a:gd name="T7" fmla="*/ 0 h 92"/>
                    <a:gd name="T8" fmla="*/ 2147483646 w 197"/>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92">
                      <a:moveTo>
                        <a:pt x="196" y="0"/>
                      </a:moveTo>
                      <a:lnTo>
                        <a:pt x="196" y="91"/>
                      </a:lnTo>
                      <a:lnTo>
                        <a:pt x="0" y="91"/>
                      </a:lnTo>
                      <a:lnTo>
                        <a:pt x="0" y="0"/>
                      </a:lnTo>
                      <a:lnTo>
                        <a:pt x="196"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fontAlgn="base" latinLnBrk="0" hangingPunct="1">
                    <a:lnSpc>
                      <a:spcPct val="100000"/>
                    </a:lnSpc>
                    <a:spcBef>
                      <a:spcPct val="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j-lt"/>
                    <a:ea typeface="+mn-ea"/>
                    <a:cs typeface="+mn-cs"/>
                  </a:endParaRPr>
                </a:p>
              </p:txBody>
            </p:sp>
          </p:grpSp>
          <p:sp>
            <p:nvSpPr>
              <p:cNvPr id="91" name="Rectangle 90">
                <a:extLst>
                  <a:ext uri="{FF2B5EF4-FFF2-40B4-BE49-F238E27FC236}">
                    <a16:creationId xmlns:a16="http://schemas.microsoft.com/office/drawing/2014/main" id="{89DC9FE0-0FE6-4BB5-BEE4-D192DE7A6ED4}"/>
                  </a:ext>
                </a:extLst>
              </p:cNvPr>
              <p:cNvSpPr/>
              <p:nvPr/>
            </p:nvSpPr>
            <p:spPr bwMode="auto">
              <a:xfrm>
                <a:off x="323850" y="3293466"/>
                <a:ext cx="8496297" cy="790585"/>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noProof="0" dirty="0">
                    <a:ln>
                      <a:noFill/>
                    </a:ln>
                    <a:solidFill>
                      <a:srgbClr val="4B8DCB"/>
                    </a:solidFill>
                    <a:effectLst/>
                    <a:uLnTx/>
                    <a:uFillTx/>
                    <a:latin typeface="+mj-lt"/>
                    <a:ea typeface="+mn-ea"/>
                    <a:cs typeface="+mn-cs"/>
                  </a:rPr>
                  <a:t>Financial aspects</a:t>
                </a:r>
                <a:endParaRPr kumimoji="0" lang="en-GB" sz="800" b="1" i="0" u="none" strike="noStrike" kern="1200" cap="none" spc="0" normalizeH="0" baseline="0" noProof="0" dirty="0">
                  <a:ln>
                    <a:noFill/>
                  </a:ln>
                  <a:solidFill>
                    <a:srgbClr val="000000"/>
                  </a:solidFill>
                  <a:effectLst/>
                  <a:uLnTx/>
                  <a:uFillTx/>
                  <a:latin typeface="+mj-lt"/>
                  <a:ea typeface="+mn-ea"/>
                  <a:cs typeface="+mn-cs"/>
                </a:endParaRPr>
              </a:p>
            </p:txBody>
          </p:sp>
          <p:sp>
            <p:nvSpPr>
              <p:cNvPr id="92" name="TextBox 91">
                <a:extLst>
                  <a:ext uri="{FF2B5EF4-FFF2-40B4-BE49-F238E27FC236}">
                    <a16:creationId xmlns:a16="http://schemas.microsoft.com/office/drawing/2014/main" id="{BD3877F7-3344-4F47-AC9A-0279C1F2DEFF}"/>
                  </a:ext>
                </a:extLst>
              </p:cNvPr>
              <p:cNvSpPr txBox="1"/>
              <p:nvPr/>
            </p:nvSpPr>
            <p:spPr>
              <a:xfrm>
                <a:off x="409432" y="3500433"/>
                <a:ext cx="525819" cy="82423"/>
              </a:xfrm>
              <a:prstGeom prst="rect">
                <a:avLst/>
              </a:prstGeom>
              <a:noFill/>
            </p:spPr>
            <p:txBody>
              <a:bodyPr wrap="none" lIns="0" tIns="0" rIns="0" bIns="0" rtlCol="0">
                <a:spAutoFit/>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Revenue streams:</a:t>
                </a:r>
              </a:p>
            </p:txBody>
          </p:sp>
          <p:sp>
            <p:nvSpPr>
              <p:cNvPr id="93" name="TextBox 92">
                <a:extLst>
                  <a:ext uri="{FF2B5EF4-FFF2-40B4-BE49-F238E27FC236}">
                    <a16:creationId xmlns:a16="http://schemas.microsoft.com/office/drawing/2014/main" id="{8A3CD510-80BE-4231-8CC1-8A54A3D56569}"/>
                  </a:ext>
                </a:extLst>
              </p:cNvPr>
              <p:cNvSpPr txBox="1"/>
              <p:nvPr/>
            </p:nvSpPr>
            <p:spPr>
              <a:xfrm>
                <a:off x="2326750" y="3500433"/>
                <a:ext cx="431115" cy="82423"/>
              </a:xfrm>
              <a:prstGeom prst="rect">
                <a:avLst/>
              </a:prstGeom>
              <a:noFill/>
            </p:spPr>
            <p:txBody>
              <a:bodyPr wrap="none" lIns="0" tIns="0" rIns="0" bIns="0" rtlCol="0">
                <a:spAutoFit/>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Cost structure:</a:t>
                </a:r>
              </a:p>
            </p:txBody>
          </p:sp>
          <p:sp>
            <p:nvSpPr>
              <p:cNvPr id="94" name="TextBox 93">
                <a:extLst>
                  <a:ext uri="{FF2B5EF4-FFF2-40B4-BE49-F238E27FC236}">
                    <a16:creationId xmlns:a16="http://schemas.microsoft.com/office/drawing/2014/main" id="{565C6721-2E6B-4372-BE86-CA22B7843F38}"/>
                  </a:ext>
                </a:extLst>
              </p:cNvPr>
              <p:cNvSpPr txBox="1"/>
              <p:nvPr/>
            </p:nvSpPr>
            <p:spPr>
              <a:xfrm>
                <a:off x="4091782" y="3500433"/>
                <a:ext cx="747737" cy="82423"/>
              </a:xfrm>
              <a:prstGeom prst="rect">
                <a:avLst/>
              </a:prstGeom>
              <a:noFill/>
            </p:spPr>
            <p:txBody>
              <a:bodyPr wrap="none" lIns="0" tIns="0" rIns="0" bIns="0" rtlCol="0">
                <a:spAutoFit/>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Risks (facing /mitigating):</a:t>
                </a:r>
              </a:p>
            </p:txBody>
          </p:sp>
          <p:sp>
            <p:nvSpPr>
              <p:cNvPr id="95" name="TextBox 94">
                <a:extLst>
                  <a:ext uri="{FF2B5EF4-FFF2-40B4-BE49-F238E27FC236}">
                    <a16:creationId xmlns:a16="http://schemas.microsoft.com/office/drawing/2014/main" id="{63A25C66-0CB7-4F97-8E0E-D232B0A5153F}"/>
                  </a:ext>
                </a:extLst>
              </p:cNvPr>
              <p:cNvSpPr txBox="1"/>
              <p:nvPr/>
            </p:nvSpPr>
            <p:spPr>
              <a:xfrm>
                <a:off x="6451529" y="3500433"/>
                <a:ext cx="347719" cy="82423"/>
              </a:xfrm>
              <a:prstGeom prst="rect">
                <a:avLst/>
              </a:prstGeom>
              <a:noFill/>
            </p:spPr>
            <p:txBody>
              <a:bodyPr wrap="none" lIns="0" tIns="0" rIns="0" bIns="0" rtlCol="0">
                <a:spAutoFit/>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600" b="1" i="0" u="none" strike="noStrike" kern="1200" cap="none" spc="0" normalizeH="0" baseline="0" noProof="0" dirty="0">
                    <a:ln>
                      <a:noFill/>
                    </a:ln>
                    <a:solidFill>
                      <a:srgbClr val="000000"/>
                    </a:solidFill>
                    <a:effectLst/>
                    <a:uLnTx/>
                    <a:uFillTx/>
                    <a:latin typeface="+mj-lt"/>
                    <a:ea typeface="+mn-ea"/>
                    <a:cs typeface="+mn-cs"/>
                  </a:rPr>
                  <a:t>Intangibles:</a:t>
                </a:r>
              </a:p>
            </p:txBody>
          </p:sp>
        </p:grpSp>
        <p:sp>
          <p:nvSpPr>
            <p:cNvPr id="70" name="Rectangle 69">
              <a:extLst>
                <a:ext uri="{FF2B5EF4-FFF2-40B4-BE49-F238E27FC236}">
                  <a16:creationId xmlns:a16="http://schemas.microsoft.com/office/drawing/2014/main" id="{EA39E093-DAD7-4226-B24B-5233DA4D5044}"/>
                </a:ext>
              </a:extLst>
            </p:cNvPr>
            <p:cNvSpPr/>
            <p:nvPr/>
          </p:nvSpPr>
          <p:spPr bwMode="auto">
            <a:xfrm>
              <a:off x="221942" y="168673"/>
              <a:ext cx="11709641" cy="716165"/>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800" b="1" i="0" u="none" strike="noStrike" kern="1200" cap="none" spc="0" normalizeH="0" baseline="0" noProof="0" dirty="0">
                  <a:ln>
                    <a:noFill/>
                  </a:ln>
                  <a:solidFill>
                    <a:srgbClr val="4B8DCB"/>
                  </a:solidFill>
                  <a:effectLst/>
                  <a:uLnTx/>
                  <a:uFillTx/>
                  <a:latin typeface="+mj-lt"/>
                </a:rPr>
                <a:t>Vision statement</a:t>
              </a:r>
            </a:p>
            <a:p>
              <a:pPr marL="0" marR="0" lvl="0" indent="0" algn="l" defTabSz="914377" rtl="0" eaLnBrk="1" fontAlgn="base" latinLnBrk="0" hangingPunct="1">
                <a:lnSpc>
                  <a:spcPct val="100000"/>
                </a:lnSpc>
                <a:spcBef>
                  <a:spcPct val="0"/>
                </a:spcBef>
                <a:spcAft>
                  <a:spcPct val="0"/>
                </a:spcAft>
                <a:buClrTx/>
                <a:buSzTx/>
                <a:buFontTx/>
                <a:buNone/>
                <a:tabLst/>
                <a:defRPr/>
              </a:pPr>
              <a:endParaRPr lang="en-GB" sz="800" b="1" dirty="0">
                <a:solidFill>
                  <a:srgbClr val="4B8DCB"/>
                </a:solidFill>
                <a:latin typeface="+mj-lt"/>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800" b="1" i="0" u="none" strike="noStrike" kern="1200" cap="none" spc="0" normalizeH="0" baseline="0" noProof="0" dirty="0">
                <a:ln>
                  <a:noFill/>
                </a:ln>
                <a:solidFill>
                  <a:srgbClr val="4B8DCB"/>
                </a:solidFill>
                <a:effectLst/>
                <a:uLnTx/>
                <a:uFillTx/>
                <a:latin typeface="+mj-lt"/>
              </a:endParaRPr>
            </a:p>
          </p:txBody>
        </p:sp>
        <p:sp>
          <p:nvSpPr>
            <p:cNvPr id="71" name="TextBox 70">
              <a:extLst>
                <a:ext uri="{FF2B5EF4-FFF2-40B4-BE49-F238E27FC236}">
                  <a16:creationId xmlns:a16="http://schemas.microsoft.com/office/drawing/2014/main" id="{B77D95F7-15AA-4361-8E62-693A8418F89C}"/>
                </a:ext>
              </a:extLst>
            </p:cNvPr>
            <p:cNvSpPr txBox="1"/>
            <p:nvPr/>
          </p:nvSpPr>
          <p:spPr>
            <a:xfrm>
              <a:off x="1097280" y="487680"/>
              <a:ext cx="10318708" cy="270933"/>
            </a:xfrm>
            <a:prstGeom prst="rect">
              <a:avLst/>
            </a:prstGeom>
            <a:noFill/>
          </p:spPr>
          <p:txBody>
            <a:bodyPr wrap="square" lIns="36000" tIns="36000" rIns="36000" bIns="36000" rtlCol="0">
              <a:noAutofit/>
            </a:bodyPr>
            <a:lstStyle/>
            <a:p>
              <a:pPr algn="l"/>
              <a:endParaRPr lang="en-GB" sz="700" b="0" i="0" dirty="0">
                <a:latin typeface="+mj-lt"/>
              </a:endParaRPr>
            </a:p>
          </p:txBody>
        </p:sp>
        <p:sp>
          <p:nvSpPr>
            <p:cNvPr id="72" name="TextBox 71">
              <a:extLst>
                <a:ext uri="{FF2B5EF4-FFF2-40B4-BE49-F238E27FC236}">
                  <a16:creationId xmlns:a16="http://schemas.microsoft.com/office/drawing/2014/main" id="{FDA5B841-AEE9-4339-92C6-50EDB160F269}"/>
                </a:ext>
              </a:extLst>
            </p:cNvPr>
            <p:cNvSpPr txBox="1"/>
            <p:nvPr/>
          </p:nvSpPr>
          <p:spPr>
            <a:xfrm>
              <a:off x="221944" y="1354668"/>
              <a:ext cx="2044180" cy="20997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Manufacturing companies</a:t>
              </a:r>
            </a:p>
            <a:p>
              <a:pPr marL="171450" indent="-171450" algn="l">
                <a:buFont typeface="Arial" panose="020B0604020202020204" pitchFamily="34" charset="0"/>
                <a:buChar char="•"/>
              </a:pPr>
              <a:r>
                <a:rPr lang="en-GB" sz="700" dirty="0">
                  <a:latin typeface="+mj-lt"/>
                </a:rPr>
                <a:t>I</a:t>
              </a:r>
              <a:r>
                <a:rPr lang="en-GB" sz="700" b="0" i="0" dirty="0">
                  <a:latin typeface="+mj-lt"/>
                </a:rPr>
                <a:t>ndividual consumers</a:t>
              </a:r>
            </a:p>
          </p:txBody>
        </p:sp>
        <p:sp>
          <p:nvSpPr>
            <p:cNvPr id="73" name="TextBox 72">
              <a:extLst>
                <a:ext uri="{FF2B5EF4-FFF2-40B4-BE49-F238E27FC236}">
                  <a16:creationId xmlns:a16="http://schemas.microsoft.com/office/drawing/2014/main" id="{B0839EE1-7C88-4E48-917B-80EFDE9F097C}"/>
                </a:ext>
              </a:extLst>
            </p:cNvPr>
            <p:cNvSpPr txBox="1"/>
            <p:nvPr/>
          </p:nvSpPr>
          <p:spPr>
            <a:xfrm>
              <a:off x="221944" y="2077756"/>
              <a:ext cx="2044180" cy="20997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b="0" i="0" dirty="0">
                  <a:latin typeface="+mj-lt"/>
                </a:rPr>
                <a:t>Establishing and cultivating equipment sharing community</a:t>
              </a:r>
            </a:p>
          </p:txBody>
        </p:sp>
        <p:sp>
          <p:nvSpPr>
            <p:cNvPr id="74" name="TextBox 73">
              <a:extLst>
                <a:ext uri="{FF2B5EF4-FFF2-40B4-BE49-F238E27FC236}">
                  <a16:creationId xmlns:a16="http://schemas.microsoft.com/office/drawing/2014/main" id="{8DB9DAFB-8808-4E78-AA63-1FB8E1304D6F}"/>
                </a:ext>
              </a:extLst>
            </p:cNvPr>
            <p:cNvSpPr txBox="1"/>
            <p:nvPr/>
          </p:nvSpPr>
          <p:spPr>
            <a:xfrm>
              <a:off x="328614" y="2773637"/>
              <a:ext cx="2044180" cy="20997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b="0" i="0" dirty="0">
                  <a:latin typeface="+mj-lt"/>
                </a:rPr>
                <a:t>Website</a:t>
              </a:r>
              <a:endParaRPr lang="en-GB" sz="700" dirty="0">
                <a:latin typeface="+mj-lt"/>
              </a:endParaRPr>
            </a:p>
            <a:p>
              <a:pPr marL="171450" indent="-171450" algn="l">
                <a:buFont typeface="Arial" panose="020B0604020202020204" pitchFamily="34" charset="0"/>
                <a:buChar char="•"/>
              </a:pPr>
              <a:r>
                <a:rPr lang="en-GB" sz="700" dirty="0">
                  <a:latin typeface="+mj-lt"/>
                </a:rPr>
                <a:t>A</a:t>
              </a:r>
              <a:r>
                <a:rPr lang="en-GB" sz="700" b="0" i="0" dirty="0">
                  <a:latin typeface="+mj-lt"/>
                </a:rPr>
                <a:t>pp</a:t>
              </a:r>
            </a:p>
          </p:txBody>
        </p:sp>
        <p:sp>
          <p:nvSpPr>
            <p:cNvPr id="75" name="TextBox 74">
              <a:extLst>
                <a:ext uri="{FF2B5EF4-FFF2-40B4-BE49-F238E27FC236}">
                  <a16:creationId xmlns:a16="http://schemas.microsoft.com/office/drawing/2014/main" id="{010F6C8B-395C-4403-83CB-A40778FCAEC2}"/>
                </a:ext>
              </a:extLst>
            </p:cNvPr>
            <p:cNvSpPr txBox="1"/>
            <p:nvPr/>
          </p:nvSpPr>
          <p:spPr>
            <a:xfrm>
              <a:off x="221944" y="2812950"/>
              <a:ext cx="2044180" cy="209974"/>
            </a:xfrm>
            <a:prstGeom prst="rect">
              <a:avLst/>
            </a:prstGeom>
            <a:noFill/>
          </p:spPr>
          <p:txBody>
            <a:bodyPr wrap="square" lIns="36000" tIns="36000" rIns="36000" bIns="36000" rtlCol="0">
              <a:noAutofit/>
            </a:bodyPr>
            <a:lstStyle/>
            <a:p>
              <a:pPr algn="l"/>
              <a:endParaRPr lang="en-GB" sz="700" b="0" i="0" dirty="0">
                <a:latin typeface="+mj-lt"/>
              </a:endParaRPr>
            </a:p>
          </p:txBody>
        </p:sp>
        <p:sp>
          <p:nvSpPr>
            <p:cNvPr id="76" name="TextBox 75">
              <a:extLst>
                <a:ext uri="{FF2B5EF4-FFF2-40B4-BE49-F238E27FC236}">
                  <a16:creationId xmlns:a16="http://schemas.microsoft.com/office/drawing/2014/main" id="{040C1CBD-7988-4619-A27C-7E1557B37D44}"/>
                </a:ext>
              </a:extLst>
            </p:cNvPr>
            <p:cNvSpPr txBox="1"/>
            <p:nvPr/>
          </p:nvSpPr>
          <p:spPr>
            <a:xfrm>
              <a:off x="221944" y="3469519"/>
              <a:ext cx="2044180" cy="32924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b="0" i="0" dirty="0">
                  <a:latin typeface="+mj-lt"/>
                </a:rPr>
                <a:t>OEMs</a:t>
              </a:r>
            </a:p>
            <a:p>
              <a:pPr marL="171450" indent="-171450" algn="l">
                <a:buFont typeface="Arial" panose="020B0604020202020204" pitchFamily="34" charset="0"/>
                <a:buChar char="•"/>
              </a:pPr>
              <a:r>
                <a:rPr lang="en-GB" sz="700" b="0" i="0" dirty="0">
                  <a:latin typeface="+mj-lt"/>
                </a:rPr>
                <a:t>Other equipment sharing/rental platforms</a:t>
              </a:r>
            </a:p>
          </p:txBody>
        </p:sp>
        <p:sp>
          <p:nvSpPr>
            <p:cNvPr id="77" name="TextBox 76">
              <a:extLst>
                <a:ext uri="{FF2B5EF4-FFF2-40B4-BE49-F238E27FC236}">
                  <a16:creationId xmlns:a16="http://schemas.microsoft.com/office/drawing/2014/main" id="{65E22B62-D1F1-4B87-AA23-64C587E16888}"/>
                </a:ext>
              </a:extLst>
            </p:cNvPr>
            <p:cNvSpPr txBox="1"/>
            <p:nvPr/>
          </p:nvSpPr>
          <p:spPr>
            <a:xfrm>
              <a:off x="3615367" y="1388590"/>
              <a:ext cx="4262019" cy="32924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b="0" i="0" dirty="0">
                  <a:latin typeface="+mj-lt"/>
                </a:rPr>
                <a:t>Facilitating matches between companies owning a piece of machinery</a:t>
              </a:r>
              <a:r>
                <a:rPr lang="en-GB" sz="700" dirty="0">
                  <a:latin typeface="+mj-lt"/>
                </a:rPr>
                <a:t> / equipment that is not needed all the time and those needing the equipment every now and then</a:t>
              </a:r>
            </a:p>
            <a:p>
              <a:pPr marL="171450" indent="-171450" algn="l">
                <a:buFont typeface="Arial" panose="020B0604020202020204" pitchFamily="34" charset="0"/>
                <a:buChar char="•"/>
              </a:pPr>
              <a:r>
                <a:rPr lang="en-GB" sz="700" dirty="0">
                  <a:latin typeface="+mj-lt"/>
                </a:rPr>
                <a:t>Maintenance services for shared products</a:t>
              </a:r>
            </a:p>
            <a:p>
              <a:pPr marL="171450" indent="-171450" algn="l">
                <a:buFont typeface="Arial" panose="020B0604020202020204" pitchFamily="34" charset="0"/>
                <a:buChar char="•"/>
              </a:pPr>
              <a:endParaRPr lang="en-GB" sz="700" dirty="0">
                <a:latin typeface="+mj-lt"/>
              </a:endParaRPr>
            </a:p>
          </p:txBody>
        </p:sp>
        <p:sp>
          <p:nvSpPr>
            <p:cNvPr id="78" name="TextBox 77">
              <a:extLst>
                <a:ext uri="{FF2B5EF4-FFF2-40B4-BE49-F238E27FC236}">
                  <a16:creationId xmlns:a16="http://schemas.microsoft.com/office/drawing/2014/main" id="{627BD50E-6B31-4237-87DE-BB7C60034C04}"/>
                </a:ext>
              </a:extLst>
            </p:cNvPr>
            <p:cNvSpPr txBox="1"/>
            <p:nvPr/>
          </p:nvSpPr>
          <p:spPr>
            <a:xfrm>
              <a:off x="3615367" y="2068018"/>
              <a:ext cx="4262019" cy="32924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Avoided unnecessary costs from underutilised equipment</a:t>
              </a:r>
            </a:p>
            <a:p>
              <a:pPr marL="171450" indent="-171450" algn="l">
                <a:buFont typeface="Arial" panose="020B0604020202020204" pitchFamily="34" charset="0"/>
                <a:buChar char="•"/>
              </a:pPr>
              <a:r>
                <a:rPr lang="en-GB" sz="700" dirty="0">
                  <a:latin typeface="+mj-lt"/>
                </a:rPr>
                <a:t>Optimised use of capacity</a:t>
              </a:r>
            </a:p>
            <a:p>
              <a:pPr marL="171450" indent="-171450" algn="l">
                <a:buFont typeface="Arial" panose="020B0604020202020204" pitchFamily="34" charset="0"/>
                <a:buChar char="•"/>
              </a:pPr>
              <a:r>
                <a:rPr lang="en-GB" sz="700" dirty="0">
                  <a:latin typeface="+mj-lt"/>
                </a:rPr>
                <a:t>Easy and cost-efficient way to get equipment for use</a:t>
              </a:r>
            </a:p>
          </p:txBody>
        </p:sp>
        <p:sp>
          <p:nvSpPr>
            <p:cNvPr id="79" name="TextBox 78">
              <a:extLst>
                <a:ext uri="{FF2B5EF4-FFF2-40B4-BE49-F238E27FC236}">
                  <a16:creationId xmlns:a16="http://schemas.microsoft.com/office/drawing/2014/main" id="{E09DFE3F-874D-4643-BDB6-EB5547666E9B}"/>
                </a:ext>
              </a:extLst>
            </p:cNvPr>
            <p:cNvSpPr txBox="1"/>
            <p:nvPr/>
          </p:nvSpPr>
          <p:spPr>
            <a:xfrm>
              <a:off x="3615367" y="2779480"/>
              <a:ext cx="4262019" cy="32924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Providing additional services for shared products, e.g. insurance, maintenance etc</a:t>
              </a:r>
            </a:p>
            <a:p>
              <a:pPr marL="171450" indent="-171450" algn="l">
                <a:buFont typeface="Arial" panose="020B0604020202020204" pitchFamily="34" charset="0"/>
                <a:buChar char="•"/>
              </a:pPr>
              <a:r>
                <a:rPr lang="en-GB" sz="700" dirty="0">
                  <a:latin typeface="+mj-lt"/>
                </a:rPr>
                <a:t>Expanding operations to other areas in Finland</a:t>
              </a:r>
            </a:p>
            <a:p>
              <a:pPr marL="171450" indent="-171450" algn="l">
                <a:buFont typeface="Arial" panose="020B0604020202020204" pitchFamily="34" charset="0"/>
                <a:buChar char="•"/>
              </a:pPr>
              <a:r>
                <a:rPr lang="en-GB" sz="700" dirty="0">
                  <a:latin typeface="+mj-lt"/>
                </a:rPr>
                <a:t>Using devices to facilitate tracking of products</a:t>
              </a:r>
            </a:p>
          </p:txBody>
        </p:sp>
        <p:sp>
          <p:nvSpPr>
            <p:cNvPr id="80" name="TextBox 79">
              <a:extLst>
                <a:ext uri="{FF2B5EF4-FFF2-40B4-BE49-F238E27FC236}">
                  <a16:creationId xmlns:a16="http://schemas.microsoft.com/office/drawing/2014/main" id="{04FCE72C-A8EE-4859-97FD-96563533A3F0}"/>
                </a:ext>
              </a:extLst>
            </p:cNvPr>
            <p:cNvSpPr txBox="1"/>
            <p:nvPr/>
          </p:nvSpPr>
          <p:spPr>
            <a:xfrm>
              <a:off x="320142" y="5895273"/>
              <a:ext cx="11510152" cy="329244"/>
            </a:xfrm>
            <a:prstGeom prst="rect">
              <a:avLst/>
            </a:prstGeom>
            <a:noFill/>
          </p:spPr>
          <p:txBody>
            <a:bodyPr wrap="square" lIns="36000" tIns="36000" rIns="36000" bIns="36000" numCol="3" rtlCol="0">
              <a:noAutofit/>
            </a:bodyPr>
            <a:lstStyle/>
            <a:p>
              <a:pPr marL="171450" indent="-171450" algn="l">
                <a:buFont typeface="Arial" panose="020B0604020202020204" pitchFamily="34" charset="0"/>
                <a:buChar char="•"/>
              </a:pPr>
              <a:r>
                <a:rPr lang="en-GB" sz="700" dirty="0">
                  <a:latin typeface="+mj-lt"/>
                </a:rPr>
                <a:t>Financiers</a:t>
              </a:r>
            </a:p>
            <a:p>
              <a:pPr marL="171450" indent="-171450" algn="l">
                <a:buFont typeface="Arial" panose="020B0604020202020204" pitchFamily="34" charset="0"/>
                <a:buChar char="•"/>
              </a:pPr>
              <a:r>
                <a:rPr lang="en-GB" sz="700" dirty="0">
                  <a:latin typeface="+mj-lt"/>
                </a:rPr>
                <a:t>Research &amp; Development</a:t>
              </a:r>
            </a:p>
            <a:p>
              <a:pPr marL="171450" indent="-171450" algn="l">
                <a:buFont typeface="Arial" panose="020B0604020202020204" pitchFamily="34" charset="0"/>
                <a:buChar char="•"/>
              </a:pPr>
              <a:r>
                <a:rPr lang="en-GB" sz="700" dirty="0">
                  <a:latin typeface="+mj-lt"/>
                </a:rPr>
                <a:t>Technology providers</a:t>
              </a:r>
            </a:p>
          </p:txBody>
        </p:sp>
        <p:sp>
          <p:nvSpPr>
            <p:cNvPr id="81" name="TextBox 80">
              <a:extLst>
                <a:ext uri="{FF2B5EF4-FFF2-40B4-BE49-F238E27FC236}">
                  <a16:creationId xmlns:a16="http://schemas.microsoft.com/office/drawing/2014/main" id="{F8EAB46D-32F1-4219-883D-B950F65A003D}"/>
                </a:ext>
              </a:extLst>
            </p:cNvPr>
            <p:cNvSpPr txBox="1"/>
            <p:nvPr/>
          </p:nvSpPr>
          <p:spPr>
            <a:xfrm>
              <a:off x="320142" y="4803438"/>
              <a:ext cx="2302551" cy="329243"/>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Transaction fees</a:t>
              </a:r>
            </a:p>
            <a:p>
              <a:pPr marL="171450" indent="-171450" algn="l">
                <a:buFont typeface="Arial" panose="020B0604020202020204" pitchFamily="34" charset="0"/>
                <a:buChar char="•"/>
              </a:pPr>
              <a:r>
                <a:rPr lang="en-GB" sz="700" dirty="0">
                  <a:latin typeface="+mj-lt"/>
                </a:rPr>
                <a:t>Add-on sales</a:t>
              </a:r>
            </a:p>
          </p:txBody>
        </p:sp>
        <p:sp>
          <p:nvSpPr>
            <p:cNvPr id="82" name="TextBox 81">
              <a:extLst>
                <a:ext uri="{FF2B5EF4-FFF2-40B4-BE49-F238E27FC236}">
                  <a16:creationId xmlns:a16="http://schemas.microsoft.com/office/drawing/2014/main" id="{1D071B13-0541-4034-98E4-77EC83F100F7}"/>
                </a:ext>
              </a:extLst>
            </p:cNvPr>
            <p:cNvSpPr txBox="1"/>
            <p:nvPr/>
          </p:nvSpPr>
          <p:spPr>
            <a:xfrm>
              <a:off x="2792118" y="4798469"/>
              <a:ext cx="2302551" cy="329243"/>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Platform development &amp; maintenance</a:t>
              </a:r>
            </a:p>
            <a:p>
              <a:pPr marL="171450" indent="-171450" algn="l">
                <a:buFont typeface="Arial" panose="020B0604020202020204" pitchFamily="34" charset="0"/>
                <a:buChar char="•"/>
              </a:pPr>
              <a:r>
                <a:rPr lang="en-GB" sz="700" dirty="0">
                  <a:latin typeface="+mj-lt"/>
                </a:rPr>
                <a:t>Service costs (logistics, maintenance, etc)</a:t>
              </a:r>
            </a:p>
          </p:txBody>
        </p:sp>
        <p:sp>
          <p:nvSpPr>
            <p:cNvPr id="83" name="TextBox 82">
              <a:extLst>
                <a:ext uri="{FF2B5EF4-FFF2-40B4-BE49-F238E27FC236}">
                  <a16:creationId xmlns:a16="http://schemas.microsoft.com/office/drawing/2014/main" id="{6759FCEA-14CA-42D1-90B1-976D62D7E6E9}"/>
                </a:ext>
              </a:extLst>
            </p:cNvPr>
            <p:cNvSpPr txBox="1"/>
            <p:nvPr/>
          </p:nvSpPr>
          <p:spPr>
            <a:xfrm>
              <a:off x="5264094" y="4793502"/>
              <a:ext cx="2302551" cy="329243"/>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Mitigating risk of owning costly machinery &amp;  equipment</a:t>
              </a:r>
            </a:p>
            <a:p>
              <a:pPr marL="171450" indent="-171450" algn="l">
                <a:buFont typeface="Arial" panose="020B0604020202020204" pitchFamily="34" charset="0"/>
                <a:buChar char="•"/>
              </a:pPr>
              <a:r>
                <a:rPr lang="en-GB" sz="700" dirty="0">
                  <a:latin typeface="+mj-lt"/>
                </a:rPr>
                <a:t>Facing risk of attracting enough customers to the platform</a:t>
              </a:r>
            </a:p>
          </p:txBody>
        </p:sp>
        <p:sp>
          <p:nvSpPr>
            <p:cNvPr id="84" name="TextBox 83">
              <a:extLst>
                <a:ext uri="{FF2B5EF4-FFF2-40B4-BE49-F238E27FC236}">
                  <a16:creationId xmlns:a16="http://schemas.microsoft.com/office/drawing/2014/main" id="{E0B4434F-981F-4D3B-80D4-3B2E346DFDE8}"/>
                </a:ext>
              </a:extLst>
            </p:cNvPr>
            <p:cNvSpPr txBox="1"/>
            <p:nvPr/>
          </p:nvSpPr>
          <p:spPr>
            <a:xfrm>
              <a:off x="8673914" y="4796338"/>
              <a:ext cx="2412718" cy="329243"/>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Strengthened customer relationships through more frequent interaction</a:t>
              </a:r>
            </a:p>
            <a:p>
              <a:pPr marL="171450" indent="-171450" algn="l">
                <a:buFont typeface="Arial" panose="020B0604020202020204" pitchFamily="34" charset="0"/>
                <a:buChar char="•"/>
              </a:pPr>
              <a:r>
                <a:rPr lang="en-GB" sz="700" dirty="0">
                  <a:latin typeface="+mj-lt"/>
                </a:rPr>
                <a:t>Improved understanding of customer base</a:t>
              </a:r>
            </a:p>
            <a:p>
              <a:pPr marL="171450" indent="-171450" algn="l">
                <a:buFont typeface="Arial" panose="020B0604020202020204" pitchFamily="34" charset="0"/>
                <a:buChar char="•"/>
              </a:pPr>
              <a:r>
                <a:rPr lang="en-GB" sz="700" dirty="0">
                  <a:latin typeface="+mj-lt"/>
                </a:rPr>
                <a:t>Improved company image</a:t>
              </a:r>
            </a:p>
            <a:p>
              <a:pPr marL="171450" indent="-171450" algn="l">
                <a:buFont typeface="Arial" panose="020B0604020202020204" pitchFamily="34" charset="0"/>
                <a:buChar char="•"/>
              </a:pPr>
              <a:endParaRPr lang="en-GB" sz="700" dirty="0">
                <a:latin typeface="+mj-lt"/>
              </a:endParaRPr>
            </a:p>
          </p:txBody>
        </p:sp>
        <p:sp>
          <p:nvSpPr>
            <p:cNvPr id="85" name="TextBox 84">
              <a:extLst>
                <a:ext uri="{FF2B5EF4-FFF2-40B4-BE49-F238E27FC236}">
                  <a16:creationId xmlns:a16="http://schemas.microsoft.com/office/drawing/2014/main" id="{9651D6CC-1AAA-42BB-8FF7-69BDCDD32385}"/>
                </a:ext>
              </a:extLst>
            </p:cNvPr>
            <p:cNvSpPr txBox="1"/>
            <p:nvPr/>
          </p:nvSpPr>
          <p:spPr>
            <a:xfrm>
              <a:off x="8768493" y="1352347"/>
              <a:ext cx="2412718" cy="329243"/>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Companies willing to share their products</a:t>
              </a:r>
            </a:p>
            <a:p>
              <a:pPr marL="171450" indent="-171450" algn="l">
                <a:buFont typeface="Arial" panose="020B0604020202020204" pitchFamily="34" charset="0"/>
                <a:buChar char="•"/>
              </a:pPr>
              <a:r>
                <a:rPr lang="en-GB" sz="700" dirty="0">
                  <a:latin typeface="+mj-lt"/>
                </a:rPr>
                <a:t>IT partners to develop and maintain platform</a:t>
              </a:r>
            </a:p>
            <a:p>
              <a:pPr marL="171450" indent="-171450" algn="l">
                <a:buFont typeface="Arial" panose="020B0604020202020204" pitchFamily="34" charset="0"/>
                <a:buChar char="•"/>
              </a:pPr>
              <a:r>
                <a:rPr lang="en-GB" sz="700" dirty="0">
                  <a:latin typeface="+mj-lt"/>
                </a:rPr>
                <a:t>Payment solution providers</a:t>
              </a:r>
            </a:p>
            <a:p>
              <a:pPr marL="171450" indent="-171450" algn="l">
                <a:buFont typeface="Arial" panose="020B0604020202020204" pitchFamily="34" charset="0"/>
                <a:buChar char="•"/>
              </a:pPr>
              <a:endParaRPr lang="en-GB" sz="700" dirty="0">
                <a:latin typeface="+mj-lt"/>
              </a:endParaRPr>
            </a:p>
          </p:txBody>
        </p:sp>
        <p:sp>
          <p:nvSpPr>
            <p:cNvPr id="86" name="TextBox 85">
              <a:extLst>
                <a:ext uri="{FF2B5EF4-FFF2-40B4-BE49-F238E27FC236}">
                  <a16:creationId xmlns:a16="http://schemas.microsoft.com/office/drawing/2014/main" id="{D0933731-3BE6-49A0-9F15-FCF74A5E52B6}"/>
                </a:ext>
              </a:extLst>
            </p:cNvPr>
            <p:cNvSpPr txBox="1"/>
            <p:nvPr/>
          </p:nvSpPr>
          <p:spPr>
            <a:xfrm>
              <a:off x="8768493" y="2112213"/>
              <a:ext cx="2412718" cy="32924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Leveraging data to support product sharing</a:t>
              </a:r>
            </a:p>
            <a:p>
              <a:pPr marL="171450" indent="-171450" algn="l">
                <a:buFont typeface="Arial" panose="020B0604020202020204" pitchFamily="34" charset="0"/>
                <a:buChar char="•"/>
              </a:pPr>
              <a:r>
                <a:rPr lang="en-GB" sz="700" dirty="0">
                  <a:latin typeface="+mj-lt"/>
                </a:rPr>
                <a:t>Attracting customers to join the platform and cultivating the platform community</a:t>
              </a:r>
            </a:p>
            <a:p>
              <a:pPr marL="171450" indent="-171450" algn="l">
                <a:buFont typeface="Arial" panose="020B0604020202020204" pitchFamily="34" charset="0"/>
                <a:buChar char="•"/>
              </a:pPr>
              <a:endParaRPr lang="en-GB" sz="700" dirty="0">
                <a:latin typeface="+mj-lt"/>
              </a:endParaRPr>
            </a:p>
          </p:txBody>
        </p:sp>
        <p:sp>
          <p:nvSpPr>
            <p:cNvPr id="87" name="TextBox 86">
              <a:extLst>
                <a:ext uri="{FF2B5EF4-FFF2-40B4-BE49-F238E27FC236}">
                  <a16:creationId xmlns:a16="http://schemas.microsoft.com/office/drawing/2014/main" id="{175A5353-5017-4C28-B1A8-78110239D369}"/>
                </a:ext>
              </a:extLst>
            </p:cNvPr>
            <p:cNvSpPr txBox="1"/>
            <p:nvPr/>
          </p:nvSpPr>
          <p:spPr>
            <a:xfrm>
              <a:off x="8768493" y="2830232"/>
              <a:ext cx="2412718" cy="32924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IT platform</a:t>
              </a:r>
            </a:p>
            <a:p>
              <a:pPr marL="171450" indent="-171450" algn="l">
                <a:buFont typeface="Arial" panose="020B0604020202020204" pitchFamily="34" charset="0"/>
                <a:buChar char="•"/>
              </a:pPr>
              <a:r>
                <a:rPr lang="en-GB" sz="700" dirty="0">
                  <a:latin typeface="+mj-lt"/>
                </a:rPr>
                <a:t>Products to be shared</a:t>
              </a:r>
            </a:p>
            <a:p>
              <a:pPr marL="171450" indent="-171450" algn="l">
                <a:buFont typeface="Arial" panose="020B0604020202020204" pitchFamily="34" charset="0"/>
                <a:buChar char="•"/>
              </a:pPr>
              <a:endParaRPr lang="en-GB" sz="700" dirty="0">
                <a:latin typeface="+mj-lt"/>
              </a:endParaRPr>
            </a:p>
          </p:txBody>
        </p:sp>
        <p:sp>
          <p:nvSpPr>
            <p:cNvPr id="88" name="TextBox 87">
              <a:extLst>
                <a:ext uri="{FF2B5EF4-FFF2-40B4-BE49-F238E27FC236}">
                  <a16:creationId xmlns:a16="http://schemas.microsoft.com/office/drawing/2014/main" id="{31B2D656-CBDD-4296-AF4B-2716F3B9304F}"/>
                </a:ext>
              </a:extLst>
            </p:cNvPr>
            <p:cNvSpPr txBox="1"/>
            <p:nvPr/>
          </p:nvSpPr>
          <p:spPr>
            <a:xfrm>
              <a:off x="8768493" y="3534559"/>
              <a:ext cx="2412718" cy="329244"/>
            </a:xfrm>
            <a:prstGeom prst="rect">
              <a:avLst/>
            </a:prstGeom>
            <a:noFill/>
          </p:spPr>
          <p:txBody>
            <a:bodyPr wrap="square" lIns="36000" tIns="36000" rIns="36000" bIns="36000" rtlCol="0">
              <a:noAutofit/>
            </a:bodyPr>
            <a:lstStyle/>
            <a:p>
              <a:pPr marL="171450" indent="-171450" algn="l">
                <a:buFont typeface="Arial" panose="020B0604020202020204" pitchFamily="34" charset="0"/>
                <a:buChar char="•"/>
              </a:pPr>
              <a:r>
                <a:rPr lang="en-GB" sz="700" dirty="0">
                  <a:latin typeface="+mj-lt"/>
                </a:rPr>
                <a:t>Big data to improve understanding of customer needs and preferences</a:t>
              </a:r>
            </a:p>
            <a:p>
              <a:pPr marL="171450" indent="-171450" algn="l">
                <a:buFont typeface="Arial" panose="020B0604020202020204" pitchFamily="34" charset="0"/>
                <a:buChar char="•"/>
              </a:pPr>
              <a:r>
                <a:rPr lang="en-GB" sz="700" dirty="0">
                  <a:latin typeface="+mj-lt"/>
                </a:rPr>
                <a:t>Potential use of IoT solutions to track product location, availability, energy consumption etc</a:t>
              </a:r>
            </a:p>
            <a:p>
              <a:pPr marL="171450" indent="-171450" algn="l">
                <a:buFont typeface="Arial" panose="020B0604020202020204" pitchFamily="34" charset="0"/>
                <a:buChar char="•"/>
              </a:pPr>
              <a:endParaRPr lang="en-GB" sz="700" dirty="0">
                <a:latin typeface="+mj-lt"/>
              </a:endParaRPr>
            </a:p>
            <a:p>
              <a:pPr marL="171450" indent="-171450" algn="l">
                <a:buFont typeface="Arial" panose="020B0604020202020204" pitchFamily="34" charset="0"/>
                <a:buChar char="•"/>
              </a:pPr>
              <a:endParaRPr lang="en-GB" sz="700" dirty="0">
                <a:latin typeface="+mj-lt"/>
              </a:endParaRPr>
            </a:p>
          </p:txBody>
        </p:sp>
        <p:sp>
          <p:nvSpPr>
            <p:cNvPr id="89" name="TextBox 88">
              <a:extLst>
                <a:ext uri="{FF2B5EF4-FFF2-40B4-BE49-F238E27FC236}">
                  <a16:creationId xmlns:a16="http://schemas.microsoft.com/office/drawing/2014/main" id="{5AEF242F-9A7C-4149-804D-84A63622D6E8}"/>
                </a:ext>
              </a:extLst>
            </p:cNvPr>
            <p:cNvSpPr txBox="1"/>
            <p:nvPr/>
          </p:nvSpPr>
          <p:spPr>
            <a:xfrm>
              <a:off x="339892" y="426720"/>
              <a:ext cx="11174958" cy="257387"/>
            </a:xfrm>
            <a:prstGeom prst="rect">
              <a:avLst/>
            </a:prstGeom>
            <a:noFill/>
          </p:spPr>
          <p:txBody>
            <a:bodyPr wrap="square" lIns="36000" tIns="36000" rIns="36000" bIns="36000" rtlCol="0">
              <a:noAutofit/>
            </a:bodyPr>
            <a:lstStyle/>
            <a:p>
              <a:pPr algn="l"/>
              <a:r>
                <a:rPr lang="en-GB" sz="700" dirty="0">
                  <a:latin typeface="+mj-lt"/>
                </a:rPr>
                <a:t>Optimised use of equipment capacity – in an easy and cost-efficient way</a:t>
              </a:r>
              <a:endParaRPr lang="en-GB" sz="700" b="0" i="0" dirty="0">
                <a:latin typeface="+mj-lt"/>
              </a:endParaRPr>
            </a:p>
          </p:txBody>
        </p:sp>
      </p:grpSp>
      <p:sp>
        <p:nvSpPr>
          <p:cNvPr id="124" name="Speech Bubble: Rectangle with Corners Rounded 123">
            <a:extLst>
              <a:ext uri="{FF2B5EF4-FFF2-40B4-BE49-F238E27FC236}">
                <a16:creationId xmlns:a16="http://schemas.microsoft.com/office/drawing/2014/main" id="{C0CA8EC8-BEAB-4D78-955E-7E299C4B249D}"/>
              </a:ext>
            </a:extLst>
          </p:cNvPr>
          <p:cNvSpPr/>
          <p:nvPr/>
        </p:nvSpPr>
        <p:spPr>
          <a:xfrm>
            <a:off x="10144189" y="2911606"/>
            <a:ext cx="1343109" cy="952576"/>
          </a:xfrm>
          <a:prstGeom prst="wedgeRoundRectCallout">
            <a:avLst>
              <a:gd name="adj1" fmla="val -63444"/>
              <a:gd name="adj2" fmla="val -11965"/>
              <a:gd name="adj3" fmla="val 16667"/>
            </a:avLst>
          </a:prstGeom>
          <a:solidFill>
            <a:srgbClr val="FFEBA8"/>
          </a:solidFill>
          <a:effectLst>
            <a:outerShdw blurRad="50800" dist="38100" dir="2700000" algn="tl" rotWithShape="0">
              <a:prstClr val="black">
                <a:alpha val="40000"/>
              </a:prstClr>
            </a:outerShdw>
          </a:effectLst>
        </p:spPr>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l"/>
            <a:r>
              <a:rPr lang="en-US" sz="1200">
                <a:latin typeface="+mj-lt"/>
                <a:ea typeface="Calibri" panose="020F0502020204030204" pitchFamily="34" charset="0"/>
                <a:cs typeface="Times New Roman" panose="02020603050405020304" pitchFamily="18" charset="0"/>
              </a:rPr>
              <a:t>Illustrative example for equipment sharing platform</a:t>
            </a:r>
          </a:p>
        </p:txBody>
      </p:sp>
    </p:spTree>
    <p:extLst>
      <p:ext uri="{BB962C8B-B14F-4D97-AF65-F5344CB8AC3E}">
        <p14:creationId xmlns:p14="http://schemas.microsoft.com/office/powerpoint/2010/main" val="1138462671"/>
      </p:ext>
    </p:extLst>
  </p:cSld>
  <p:clrMapOvr>
    <a:masterClrMapping/>
  </p:clrMapOvr>
  <mc:AlternateContent xmlns:mc="http://schemas.openxmlformats.org/markup-compatibility/2006" xmlns:p14="http://schemas.microsoft.com/office/powerpoint/2010/main">
    <mc:Choice Requires="p14">
      <p:transition p14:dur="10" advTm="30000"/>
    </mc:Choice>
    <mc:Fallback xmlns="">
      <p:transition advTm="30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212DCAF7-5468-43A6-B996-547D96070157}"/>
              </a:ext>
            </a:extLst>
          </p:cNvPr>
          <p:cNvGraphicFramePr>
            <a:graphicFrameLocks noChangeAspect="1"/>
          </p:cNvGraphicFramePr>
          <p:nvPr>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9219"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212DCAF7-5468-43A6-B996-547D96070157}"/>
                          </a:ext>
                        </a:extLst>
                      </p:cNvPr>
                      <p:cNvPicPr/>
                      <p:nvPr/>
                    </p:nvPicPr>
                    <p:blipFill>
                      <a:blip r:embed="rId6"/>
                      <a:stretch>
                        <a:fillRect/>
                      </a:stretch>
                    </p:blipFill>
                    <p:spPr>
                      <a:xfrm>
                        <a:off x="2118" y="2118"/>
                        <a:ext cx="2117" cy="2117"/>
                      </a:xfrm>
                      <a:prstGeom prst="rect">
                        <a:avLst/>
                      </a:prstGeom>
                    </p:spPr>
                  </p:pic>
                </p:oleObj>
              </mc:Fallback>
            </mc:AlternateContent>
          </a:graphicData>
        </a:graphic>
      </p:graphicFrame>
      <p:sp>
        <p:nvSpPr>
          <p:cNvPr id="5" name="Footer Placeholder 4">
            <a:extLst>
              <a:ext uri="{FF2B5EF4-FFF2-40B4-BE49-F238E27FC236}">
                <a16:creationId xmlns:a16="http://schemas.microsoft.com/office/drawing/2014/main" id="{45C5CFF6-01C9-41A4-BC2D-0B0E0E0C470C}"/>
              </a:ext>
            </a:extLst>
          </p:cNvPr>
          <p:cNvSpPr>
            <a:spLocks noGrp="1"/>
          </p:cNvSpPr>
          <p:nvPr>
            <p:ph type="ftr" sz="quarter" idx="11"/>
          </p:nvPr>
        </p:nvSpPr>
        <p:spPr/>
        <p:txBody>
          <a:bodyPr/>
          <a:lstStyle/>
          <a:p>
            <a:endParaRPr lang="en-GB">
              <a:latin typeface="Corbel" panose="020B0503020204020204" pitchFamily="34" charset="0"/>
              <a:sym typeface="Corbel" panose="020B0503020204020204" pitchFamily="34" charset="0"/>
            </a:endParaRPr>
          </a:p>
        </p:txBody>
      </p:sp>
      <p:sp>
        <p:nvSpPr>
          <p:cNvPr id="6" name="Slide Number Placeholder 5">
            <a:extLst>
              <a:ext uri="{FF2B5EF4-FFF2-40B4-BE49-F238E27FC236}">
                <a16:creationId xmlns:a16="http://schemas.microsoft.com/office/drawing/2014/main" id="{6A81313F-A0BC-4ED6-8ADD-F16CF3F85689}"/>
              </a:ext>
            </a:extLst>
          </p:cNvPr>
          <p:cNvSpPr>
            <a:spLocks noGrp="1"/>
          </p:cNvSpPr>
          <p:nvPr>
            <p:ph type="sldNum" sz="quarter" idx="12"/>
          </p:nvPr>
        </p:nvSpPr>
        <p:spPr/>
        <p:txBody>
          <a:bodyPr/>
          <a:lstStyle/>
          <a:p>
            <a:fld id="{45D37B1E-C366-494F-A587-962AD9AABC83}" type="slidenum">
              <a:rPr lang="en-GB" smtClean="0">
                <a:latin typeface="Corbel" panose="020B0503020204020204" pitchFamily="34" charset="0"/>
                <a:sym typeface="Corbel" panose="020B0503020204020204" pitchFamily="34" charset="0"/>
              </a:rPr>
              <a:pPr/>
              <a:t>4</a:t>
            </a:fld>
            <a:endParaRPr lang="en-GB">
              <a:latin typeface="Corbel" panose="020B0503020204020204" pitchFamily="34" charset="0"/>
              <a:sym typeface="Corbel" panose="020B0503020204020204" pitchFamily="34" charset="0"/>
            </a:endParaRPr>
          </a:p>
        </p:txBody>
      </p:sp>
      <p:sp>
        <p:nvSpPr>
          <p:cNvPr id="7" name="Title 4">
            <a:extLst>
              <a:ext uri="{FF2B5EF4-FFF2-40B4-BE49-F238E27FC236}">
                <a16:creationId xmlns:a16="http://schemas.microsoft.com/office/drawing/2014/main" id="{E84BE79E-6361-4E1C-8BFD-7799124D4CF3}"/>
              </a:ext>
            </a:extLst>
          </p:cNvPr>
          <p:cNvSpPr txBox="1">
            <a:spLocks/>
          </p:cNvSpPr>
          <p:nvPr/>
        </p:nvSpPr>
        <p:spPr>
          <a:xfrm>
            <a:off x="719404" y="2292441"/>
            <a:ext cx="10753195" cy="3194532"/>
          </a:xfrm>
          <a:prstGeom prst="rect">
            <a:avLst/>
          </a:prstGeom>
        </p:spPr>
        <p:txBody>
          <a:bodyPr vert="horz" lIns="0" tIns="0" rIns="0" bIns="0" rtlCol="0" anchor="t" anchorCtr="0">
            <a:noAutofit/>
          </a:bodyPr>
          <a:lstStyle>
            <a:lvl1pPr algn="l" defTabSz="685800" rtl="0" eaLnBrk="1" latinLnBrk="0" hangingPunct="1">
              <a:lnSpc>
                <a:spcPct val="83000"/>
              </a:lnSpc>
              <a:spcBef>
                <a:spcPct val="0"/>
              </a:spcBef>
              <a:buNone/>
              <a:defRPr sz="5850" b="1" kern="1200">
                <a:solidFill>
                  <a:srgbClr val="ADCFF1"/>
                </a:solidFill>
                <a:latin typeface="+mj-lt"/>
                <a:ea typeface="+mj-ea"/>
                <a:cs typeface="+mj-cs"/>
              </a:defRPr>
            </a:lvl1pPr>
          </a:lstStyle>
          <a:p>
            <a:pPr>
              <a:spcBef>
                <a:spcPts val="2400"/>
              </a:spcBef>
            </a:pPr>
            <a:br>
              <a:rPr lang="en-GB" sz="4800" b="0" dirty="0">
                <a:latin typeface="Corbel" panose="020B0503020204020204" pitchFamily="34" charset="0"/>
                <a:cs typeface="Arial" panose="020B0604020202020204" pitchFamily="34" charset="0"/>
                <a:sym typeface="Corbel" panose="020B0503020204020204" pitchFamily="34" charset="0"/>
              </a:rPr>
            </a:br>
            <a:br>
              <a:rPr lang="en-GB" sz="4400" b="0" dirty="0">
                <a:latin typeface="Corbel" panose="020B0503020204020204" pitchFamily="34" charset="0"/>
                <a:sym typeface="Corbel" panose="020B0503020204020204" pitchFamily="34" charset="0"/>
              </a:rPr>
            </a:br>
            <a:r>
              <a:rPr lang="en-US" sz="4400" b="0" dirty="0">
                <a:latin typeface="Corbel" panose="020B0503020204020204" pitchFamily="34" charset="0"/>
                <a:cs typeface="Arial" panose="020B0604020202020204" pitchFamily="34" charset="0"/>
                <a:sym typeface="Corbel" panose="020B0503020204020204" pitchFamily="34" charset="0"/>
              </a:rPr>
              <a:t>Business Model Canvas</a:t>
            </a:r>
            <a:br>
              <a:rPr lang="en-GB" sz="4400" b="0" dirty="0">
                <a:latin typeface="Corbel" panose="020B0503020204020204" pitchFamily="34" charset="0"/>
                <a:sym typeface="Corbel" panose="020B0503020204020204" pitchFamily="34" charset="0"/>
              </a:rPr>
            </a:br>
            <a:br>
              <a:rPr lang="en-GB" sz="3200" b="0" dirty="0">
                <a:latin typeface="Corbel" panose="020B0503020204020204" pitchFamily="34" charset="0"/>
                <a:cs typeface="Arial" panose="020B0604020202020204" pitchFamily="34" charset="0"/>
                <a:sym typeface="Corbel" panose="020B0503020204020204" pitchFamily="34" charset="0"/>
              </a:rPr>
            </a:br>
            <a:r>
              <a:rPr lang="en-GB" sz="2133" b="0" dirty="0">
                <a:latin typeface="Corbel" panose="020B0503020204020204" pitchFamily="34" charset="0"/>
                <a:cs typeface="Arial" panose="020B0604020202020204" pitchFamily="34" charset="0"/>
                <a:sym typeface="Corbel" panose="020B0503020204020204" pitchFamily="34" charset="0"/>
              </a:rPr>
              <a:t>Tool </a:t>
            </a:r>
            <a:endParaRPr lang="en-GB" sz="2133" b="0" dirty="0">
              <a:highlight>
                <a:srgbClr val="FFFF00"/>
              </a:highlight>
              <a:latin typeface="Corbel" panose="020B0503020204020204" pitchFamily="34" charset="0"/>
              <a:cs typeface="Arial" panose="020B0604020202020204" pitchFamily="34" charset="0"/>
              <a:sym typeface="Corbel" panose="020B0503020204020204" pitchFamily="34" charset="0"/>
            </a:endParaRPr>
          </a:p>
        </p:txBody>
      </p:sp>
      <p:grpSp>
        <p:nvGrpSpPr>
          <p:cNvPr id="22" name="Group 128">
            <a:extLst>
              <a:ext uri="{FF2B5EF4-FFF2-40B4-BE49-F238E27FC236}">
                <a16:creationId xmlns:a16="http://schemas.microsoft.com/office/drawing/2014/main" id="{AA396B75-7A91-4A37-A108-24913D765C7A}"/>
              </a:ext>
            </a:extLst>
          </p:cNvPr>
          <p:cNvGrpSpPr>
            <a:grpSpLocks noChangeAspect="1"/>
          </p:cNvGrpSpPr>
          <p:nvPr/>
        </p:nvGrpSpPr>
        <p:grpSpPr bwMode="auto">
          <a:xfrm>
            <a:off x="9664887" y="3190875"/>
            <a:ext cx="958478" cy="1097235"/>
            <a:chOff x="1398" y="2998"/>
            <a:chExt cx="373" cy="427"/>
          </a:xfrm>
          <a:solidFill>
            <a:srgbClr val="ADCFF1"/>
          </a:solidFill>
        </p:grpSpPr>
        <p:sp>
          <p:nvSpPr>
            <p:cNvPr id="23" name="Freeform 129">
              <a:extLst>
                <a:ext uri="{FF2B5EF4-FFF2-40B4-BE49-F238E27FC236}">
                  <a16:creationId xmlns:a16="http://schemas.microsoft.com/office/drawing/2014/main" id="{58D04843-8CD5-45D5-9CC2-2825723525FA}"/>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4" name="Freeform 130">
              <a:extLst>
                <a:ext uri="{FF2B5EF4-FFF2-40B4-BE49-F238E27FC236}">
                  <a16:creationId xmlns:a16="http://schemas.microsoft.com/office/drawing/2014/main" id="{E4C62287-0811-42E8-9D07-2F42A7964737}"/>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5" name="Freeform 131">
              <a:extLst>
                <a:ext uri="{FF2B5EF4-FFF2-40B4-BE49-F238E27FC236}">
                  <a16:creationId xmlns:a16="http://schemas.microsoft.com/office/drawing/2014/main" id="{B47D8715-D8A3-4270-BCC1-9402658535BB}"/>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6" name="Freeform 132">
              <a:extLst>
                <a:ext uri="{FF2B5EF4-FFF2-40B4-BE49-F238E27FC236}">
                  <a16:creationId xmlns:a16="http://schemas.microsoft.com/office/drawing/2014/main" id="{46D25D26-A2B0-4370-B904-2A80405F9A4A}"/>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7" name="Freeform 133">
              <a:extLst>
                <a:ext uri="{FF2B5EF4-FFF2-40B4-BE49-F238E27FC236}">
                  <a16:creationId xmlns:a16="http://schemas.microsoft.com/office/drawing/2014/main" id="{6019CE0E-8EF3-409F-ADE7-3A77678CB177}"/>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8" name="Freeform 134">
              <a:extLst>
                <a:ext uri="{FF2B5EF4-FFF2-40B4-BE49-F238E27FC236}">
                  <a16:creationId xmlns:a16="http://schemas.microsoft.com/office/drawing/2014/main" id="{FDF8EDCF-9166-4874-A149-B55E2A903272}"/>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9" name="Freeform 135">
              <a:extLst>
                <a:ext uri="{FF2B5EF4-FFF2-40B4-BE49-F238E27FC236}">
                  <a16:creationId xmlns:a16="http://schemas.microsoft.com/office/drawing/2014/main" id="{9EBBE11F-7509-4531-8167-8D3879FFB4F6}"/>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0" name="Freeform 136">
              <a:extLst>
                <a:ext uri="{FF2B5EF4-FFF2-40B4-BE49-F238E27FC236}">
                  <a16:creationId xmlns:a16="http://schemas.microsoft.com/office/drawing/2014/main" id="{87009B8B-3753-49ED-B027-36398D103128}"/>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1" name="Freeform 137">
              <a:extLst>
                <a:ext uri="{FF2B5EF4-FFF2-40B4-BE49-F238E27FC236}">
                  <a16:creationId xmlns:a16="http://schemas.microsoft.com/office/drawing/2014/main" id="{C36718B8-F88D-49EB-93A7-AF2852372E04}"/>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2" name="Freeform 138">
              <a:extLst>
                <a:ext uri="{FF2B5EF4-FFF2-40B4-BE49-F238E27FC236}">
                  <a16:creationId xmlns:a16="http://schemas.microsoft.com/office/drawing/2014/main" id="{A343C695-A6C1-4583-B9D9-F5F318E1F315}"/>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3" name="Freeform 139">
              <a:extLst>
                <a:ext uri="{FF2B5EF4-FFF2-40B4-BE49-F238E27FC236}">
                  <a16:creationId xmlns:a16="http://schemas.microsoft.com/office/drawing/2014/main" id="{D847A2A0-7A30-4E16-B775-AB5AD84041BC}"/>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4" name="Freeform 140">
              <a:extLst>
                <a:ext uri="{FF2B5EF4-FFF2-40B4-BE49-F238E27FC236}">
                  <a16:creationId xmlns:a16="http://schemas.microsoft.com/office/drawing/2014/main" id="{16ED6BBD-B4A0-4C9C-8B7D-538A68851FBB}"/>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grpSp>
      <p:sp>
        <p:nvSpPr>
          <p:cNvPr id="20" name="Date Placeholder 3">
            <a:extLst>
              <a:ext uri="{FF2B5EF4-FFF2-40B4-BE49-F238E27FC236}">
                <a16:creationId xmlns:a16="http://schemas.microsoft.com/office/drawing/2014/main" id="{E203161D-34DE-491A-9728-A4F1D3914820}"/>
              </a:ext>
            </a:extLst>
          </p:cNvPr>
          <p:cNvSpPr>
            <a:spLocks noGrp="1"/>
          </p:cNvSpPr>
          <p:nvPr>
            <p:ph type="dt" sz="half" idx="10"/>
          </p:nvPr>
        </p:nvSpPr>
        <p:spPr>
          <a:xfrm>
            <a:off x="8794752" y="6321576"/>
            <a:ext cx="2698748" cy="176724"/>
          </a:xfrm>
          <a:noFill/>
        </p:spPr>
        <p:txBody>
          <a:bodyPr/>
          <a:lstStyle/>
          <a:p>
            <a:r>
              <a:rPr lang="en-GB" dirty="0">
                <a:latin typeface="Corbel" panose="020B0503020204020204" pitchFamily="34" charset="0"/>
                <a:sym typeface="Corbel" panose="020B0503020204020204" pitchFamily="34" charset="0"/>
              </a:rPr>
              <a:t>2020</a:t>
            </a:r>
          </a:p>
        </p:txBody>
      </p:sp>
    </p:spTree>
    <p:extLst>
      <p:ext uri="{BB962C8B-B14F-4D97-AF65-F5344CB8AC3E}">
        <p14:creationId xmlns:p14="http://schemas.microsoft.com/office/powerpoint/2010/main" val="2249921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8BCB5DE3-9D61-4F4A-A0D5-177908DD35FE}"/>
              </a:ext>
            </a:extLst>
          </p:cNvPr>
          <p:cNvGraphicFramePr>
            <a:graphicFrameLocks noChangeAspect="1"/>
          </p:cNvGraphicFramePr>
          <p:nvPr>
            <p:custDataLst>
              <p:tags r:id="rId2"/>
            </p:custDataLst>
            <p:extLst>
              <p:ext uri="{D42A27DB-BD31-4B8C-83A1-F6EECF244321}">
                <p14:modId xmlns:p14="http://schemas.microsoft.com/office/powerpoint/2010/main" val="3512165346"/>
              </p:ext>
            </p:ext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spid="_x0000_s10243" name="think-cell Slide" r:id="rId5" imgW="663" imgH="664" progId="TCLayout.ActiveDocument.1">
                  <p:embed/>
                </p:oleObj>
              </mc:Choice>
              <mc:Fallback>
                <p:oleObj name="think-cell Slide" r:id="rId5" imgW="663" imgH="664" progId="TCLayout.ActiveDocument.1">
                  <p:embed/>
                  <p:pic>
                    <p:nvPicPr>
                      <p:cNvPr id="6" name="Object 5" hidden="1">
                        <a:extLst>
                          <a:ext uri="{FF2B5EF4-FFF2-40B4-BE49-F238E27FC236}">
                            <a16:creationId xmlns:a16="http://schemas.microsoft.com/office/drawing/2014/main" id="{8BCB5DE3-9D61-4F4A-A0D5-177908DD35FE}"/>
                          </a:ext>
                        </a:extLst>
                      </p:cNvPr>
                      <p:cNvPicPr/>
                      <p:nvPr/>
                    </p:nvPicPr>
                    <p:blipFill>
                      <a:blip r:embed="rId6"/>
                      <a:stretch>
                        <a:fillRect/>
                      </a:stretch>
                    </p:blipFill>
                    <p:spPr>
                      <a:xfrm>
                        <a:off x="1589" y="1589"/>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5A79874-078F-4A70-B8CD-AA34E7E2B583}"/>
              </a:ext>
            </a:extLst>
          </p:cNvPr>
          <p:cNvSpPr/>
          <p:nvPr>
            <p:custDataLst>
              <p:tags r:id="rId3"/>
            </p:custDataLst>
          </p:nvPr>
        </p:nvSpPr>
        <p:spPr>
          <a:xfrm>
            <a:off x="1" y="1"/>
            <a:ext cx="158751" cy="158751"/>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sv-SE" sz="2933" b="1" i="0" u="none" strike="noStrike" kern="1200" cap="none" spc="0" normalizeH="0" baseline="0" noProof="0" dirty="0">
              <a:ln>
                <a:noFill/>
              </a:ln>
              <a:solidFill>
                <a:srgbClr val="000000"/>
              </a:solidFill>
              <a:effectLst/>
              <a:uLnTx/>
              <a:uFillTx/>
              <a:latin typeface="Verdana" panose="020B0604030504040204" pitchFamily="34" charset="0"/>
              <a:ea typeface="+mn-ea"/>
              <a:cs typeface="+mn-cs"/>
              <a:sym typeface="Verdana" panose="020B0604030504040204" pitchFamily="34" charset="0"/>
            </a:endParaRPr>
          </a:p>
        </p:txBody>
      </p:sp>
      <p:grpSp>
        <p:nvGrpSpPr>
          <p:cNvPr id="2" name="Group 1">
            <a:extLst>
              <a:ext uri="{FF2B5EF4-FFF2-40B4-BE49-F238E27FC236}">
                <a16:creationId xmlns:a16="http://schemas.microsoft.com/office/drawing/2014/main" id="{47916C93-366C-4543-BD9D-F25227A5914C}"/>
              </a:ext>
            </a:extLst>
          </p:cNvPr>
          <p:cNvGrpSpPr/>
          <p:nvPr/>
        </p:nvGrpSpPr>
        <p:grpSpPr>
          <a:xfrm>
            <a:off x="221942" y="168673"/>
            <a:ext cx="11709645" cy="6084000"/>
            <a:chOff x="323850" y="1523053"/>
            <a:chExt cx="11436350" cy="4714785"/>
          </a:xfrm>
        </p:grpSpPr>
        <p:grpSp>
          <p:nvGrpSpPr>
            <p:cNvPr id="49" name="Group 48">
              <a:extLst>
                <a:ext uri="{FF2B5EF4-FFF2-40B4-BE49-F238E27FC236}">
                  <a16:creationId xmlns:a16="http://schemas.microsoft.com/office/drawing/2014/main" id="{42AB2310-DF6D-4995-88D5-C35CFF2FA1C5}"/>
                </a:ext>
              </a:extLst>
            </p:cNvPr>
            <p:cNvGrpSpPr/>
            <p:nvPr/>
          </p:nvGrpSpPr>
          <p:grpSpPr>
            <a:xfrm>
              <a:off x="323850" y="5692999"/>
              <a:ext cx="11436346" cy="544839"/>
              <a:chOff x="323850" y="5692999"/>
              <a:chExt cx="11436346" cy="544839"/>
            </a:xfrm>
          </p:grpSpPr>
          <p:sp>
            <p:nvSpPr>
              <p:cNvPr id="8" name="Freeform 15">
                <a:extLst>
                  <a:ext uri="{FF2B5EF4-FFF2-40B4-BE49-F238E27FC236}">
                    <a16:creationId xmlns:a16="http://schemas.microsoft.com/office/drawing/2014/main" id="{B265FCFD-7AE3-487D-9AF8-F8B479FC349D}"/>
                  </a:ext>
                </a:extLst>
              </p:cNvPr>
              <p:cNvSpPr>
                <a:spLocks noEditPoints="1"/>
              </p:cNvSpPr>
              <p:nvPr/>
            </p:nvSpPr>
            <p:spPr bwMode="auto">
              <a:xfrm>
                <a:off x="10528091" y="5692999"/>
                <a:ext cx="1097592" cy="443237"/>
              </a:xfrm>
              <a:custGeom>
                <a:avLst/>
                <a:gdLst>
                  <a:gd name="T0" fmla="*/ 81 w 473"/>
                  <a:gd name="T1" fmla="*/ 237 h 335"/>
                  <a:gd name="T2" fmla="*/ 88 w 473"/>
                  <a:gd name="T3" fmla="*/ 243 h 335"/>
                  <a:gd name="T4" fmla="*/ 91 w 473"/>
                  <a:gd name="T5" fmla="*/ 252 h 335"/>
                  <a:gd name="T6" fmla="*/ 0 w 473"/>
                  <a:gd name="T7" fmla="*/ 335 h 335"/>
                  <a:gd name="T8" fmla="*/ 0 w 473"/>
                  <a:gd name="T9" fmla="*/ 255 h 335"/>
                  <a:gd name="T10" fmla="*/ 6 w 473"/>
                  <a:gd name="T11" fmla="*/ 247 h 335"/>
                  <a:gd name="T12" fmla="*/ 14 w 473"/>
                  <a:gd name="T13" fmla="*/ 244 h 335"/>
                  <a:gd name="T14" fmla="*/ 77 w 473"/>
                  <a:gd name="T15" fmla="*/ 236 h 335"/>
                  <a:gd name="T16" fmla="*/ 208 w 473"/>
                  <a:gd name="T17" fmla="*/ 200 h 335"/>
                  <a:gd name="T18" fmla="*/ 215 w 473"/>
                  <a:gd name="T19" fmla="*/ 205 h 335"/>
                  <a:gd name="T20" fmla="*/ 218 w 473"/>
                  <a:gd name="T21" fmla="*/ 212 h 335"/>
                  <a:gd name="T22" fmla="*/ 218 w 473"/>
                  <a:gd name="T23" fmla="*/ 335 h 335"/>
                  <a:gd name="T24" fmla="*/ 127 w 473"/>
                  <a:gd name="T25" fmla="*/ 236 h 335"/>
                  <a:gd name="T26" fmla="*/ 130 w 473"/>
                  <a:gd name="T27" fmla="*/ 229 h 335"/>
                  <a:gd name="T28" fmla="*/ 136 w 473"/>
                  <a:gd name="T29" fmla="*/ 223 h 335"/>
                  <a:gd name="T30" fmla="*/ 196 w 473"/>
                  <a:gd name="T31" fmla="*/ 201 h 335"/>
                  <a:gd name="T32" fmla="*/ 204 w 473"/>
                  <a:gd name="T33" fmla="*/ 200 h 335"/>
                  <a:gd name="T34" fmla="*/ 333 w 473"/>
                  <a:gd name="T35" fmla="*/ 130 h 335"/>
                  <a:gd name="T36" fmla="*/ 341 w 473"/>
                  <a:gd name="T37" fmla="*/ 133 h 335"/>
                  <a:gd name="T38" fmla="*/ 346 w 473"/>
                  <a:gd name="T39" fmla="*/ 141 h 335"/>
                  <a:gd name="T40" fmla="*/ 346 w 473"/>
                  <a:gd name="T41" fmla="*/ 335 h 335"/>
                  <a:gd name="T42" fmla="*/ 255 w 473"/>
                  <a:gd name="T43" fmla="*/ 183 h 335"/>
                  <a:gd name="T44" fmla="*/ 257 w 473"/>
                  <a:gd name="T45" fmla="*/ 174 h 335"/>
                  <a:gd name="T46" fmla="*/ 263 w 473"/>
                  <a:gd name="T47" fmla="*/ 169 h 335"/>
                  <a:gd name="T48" fmla="*/ 321 w 473"/>
                  <a:gd name="T49" fmla="*/ 132 h 335"/>
                  <a:gd name="T50" fmla="*/ 329 w 473"/>
                  <a:gd name="T51" fmla="*/ 130 h 335"/>
                  <a:gd name="T52" fmla="*/ 462 w 473"/>
                  <a:gd name="T53" fmla="*/ 1 h 335"/>
                  <a:gd name="T54" fmla="*/ 471 w 473"/>
                  <a:gd name="T55" fmla="*/ 7 h 335"/>
                  <a:gd name="T56" fmla="*/ 473 w 473"/>
                  <a:gd name="T57" fmla="*/ 17 h 335"/>
                  <a:gd name="T58" fmla="*/ 382 w 473"/>
                  <a:gd name="T59" fmla="*/ 335 h 335"/>
                  <a:gd name="T60" fmla="*/ 383 w 473"/>
                  <a:gd name="T61" fmla="*/ 82 h 335"/>
                  <a:gd name="T62" fmla="*/ 387 w 473"/>
                  <a:gd name="T63" fmla="*/ 75 h 335"/>
                  <a:gd name="T64" fmla="*/ 445 w 473"/>
                  <a:gd name="T65" fmla="*/ 7 h 335"/>
                  <a:gd name="T66" fmla="*/ 451 w 473"/>
                  <a:gd name="T67" fmla="*/ 1 h 335"/>
                  <a:gd name="T68" fmla="*/ 458 w 473"/>
                  <a:gd name="T69"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3" h="335">
                    <a:moveTo>
                      <a:pt x="77" y="236"/>
                    </a:moveTo>
                    <a:lnTo>
                      <a:pt x="81" y="237"/>
                    </a:lnTo>
                    <a:lnTo>
                      <a:pt x="85" y="239"/>
                    </a:lnTo>
                    <a:lnTo>
                      <a:pt x="88" y="243"/>
                    </a:lnTo>
                    <a:lnTo>
                      <a:pt x="90" y="247"/>
                    </a:lnTo>
                    <a:lnTo>
                      <a:pt x="91" y="252"/>
                    </a:lnTo>
                    <a:lnTo>
                      <a:pt x="91" y="335"/>
                    </a:lnTo>
                    <a:lnTo>
                      <a:pt x="0" y="335"/>
                    </a:lnTo>
                    <a:lnTo>
                      <a:pt x="0" y="259"/>
                    </a:lnTo>
                    <a:lnTo>
                      <a:pt x="0" y="255"/>
                    </a:lnTo>
                    <a:lnTo>
                      <a:pt x="2" y="250"/>
                    </a:lnTo>
                    <a:lnTo>
                      <a:pt x="6" y="247"/>
                    </a:lnTo>
                    <a:lnTo>
                      <a:pt x="9" y="245"/>
                    </a:lnTo>
                    <a:lnTo>
                      <a:pt x="14" y="244"/>
                    </a:lnTo>
                    <a:lnTo>
                      <a:pt x="72" y="236"/>
                    </a:lnTo>
                    <a:lnTo>
                      <a:pt x="77" y="236"/>
                    </a:lnTo>
                    <a:close/>
                    <a:moveTo>
                      <a:pt x="204" y="200"/>
                    </a:moveTo>
                    <a:lnTo>
                      <a:pt x="208" y="200"/>
                    </a:lnTo>
                    <a:lnTo>
                      <a:pt x="211" y="203"/>
                    </a:lnTo>
                    <a:lnTo>
                      <a:pt x="215" y="205"/>
                    </a:lnTo>
                    <a:lnTo>
                      <a:pt x="217" y="209"/>
                    </a:lnTo>
                    <a:lnTo>
                      <a:pt x="218" y="212"/>
                    </a:lnTo>
                    <a:lnTo>
                      <a:pt x="218" y="216"/>
                    </a:lnTo>
                    <a:lnTo>
                      <a:pt x="218" y="335"/>
                    </a:lnTo>
                    <a:lnTo>
                      <a:pt x="127" y="335"/>
                    </a:lnTo>
                    <a:lnTo>
                      <a:pt x="127" y="236"/>
                    </a:lnTo>
                    <a:lnTo>
                      <a:pt x="127" y="232"/>
                    </a:lnTo>
                    <a:lnTo>
                      <a:pt x="130" y="229"/>
                    </a:lnTo>
                    <a:lnTo>
                      <a:pt x="132" y="225"/>
                    </a:lnTo>
                    <a:lnTo>
                      <a:pt x="136" y="223"/>
                    </a:lnTo>
                    <a:lnTo>
                      <a:pt x="139" y="220"/>
                    </a:lnTo>
                    <a:lnTo>
                      <a:pt x="196" y="201"/>
                    </a:lnTo>
                    <a:lnTo>
                      <a:pt x="200" y="200"/>
                    </a:lnTo>
                    <a:lnTo>
                      <a:pt x="204" y="200"/>
                    </a:lnTo>
                    <a:close/>
                    <a:moveTo>
                      <a:pt x="329" y="130"/>
                    </a:moveTo>
                    <a:lnTo>
                      <a:pt x="333" y="130"/>
                    </a:lnTo>
                    <a:lnTo>
                      <a:pt x="337" y="131"/>
                    </a:lnTo>
                    <a:lnTo>
                      <a:pt x="341" y="133"/>
                    </a:lnTo>
                    <a:lnTo>
                      <a:pt x="343" y="137"/>
                    </a:lnTo>
                    <a:lnTo>
                      <a:pt x="346" y="141"/>
                    </a:lnTo>
                    <a:lnTo>
                      <a:pt x="346" y="145"/>
                    </a:lnTo>
                    <a:lnTo>
                      <a:pt x="346" y="335"/>
                    </a:lnTo>
                    <a:lnTo>
                      <a:pt x="255" y="335"/>
                    </a:lnTo>
                    <a:lnTo>
                      <a:pt x="255" y="183"/>
                    </a:lnTo>
                    <a:lnTo>
                      <a:pt x="256" y="179"/>
                    </a:lnTo>
                    <a:lnTo>
                      <a:pt x="257" y="174"/>
                    </a:lnTo>
                    <a:lnTo>
                      <a:pt x="259" y="172"/>
                    </a:lnTo>
                    <a:lnTo>
                      <a:pt x="263" y="169"/>
                    </a:lnTo>
                    <a:lnTo>
                      <a:pt x="292" y="152"/>
                    </a:lnTo>
                    <a:lnTo>
                      <a:pt x="321" y="132"/>
                    </a:lnTo>
                    <a:lnTo>
                      <a:pt x="324" y="131"/>
                    </a:lnTo>
                    <a:lnTo>
                      <a:pt x="329" y="130"/>
                    </a:lnTo>
                    <a:close/>
                    <a:moveTo>
                      <a:pt x="458" y="0"/>
                    </a:moveTo>
                    <a:lnTo>
                      <a:pt x="462" y="1"/>
                    </a:lnTo>
                    <a:lnTo>
                      <a:pt x="467" y="4"/>
                    </a:lnTo>
                    <a:lnTo>
                      <a:pt x="471" y="7"/>
                    </a:lnTo>
                    <a:lnTo>
                      <a:pt x="473" y="11"/>
                    </a:lnTo>
                    <a:lnTo>
                      <a:pt x="473" y="17"/>
                    </a:lnTo>
                    <a:lnTo>
                      <a:pt x="473" y="335"/>
                    </a:lnTo>
                    <a:lnTo>
                      <a:pt x="382" y="335"/>
                    </a:lnTo>
                    <a:lnTo>
                      <a:pt x="382" y="86"/>
                    </a:lnTo>
                    <a:lnTo>
                      <a:pt x="383" y="82"/>
                    </a:lnTo>
                    <a:lnTo>
                      <a:pt x="384" y="79"/>
                    </a:lnTo>
                    <a:lnTo>
                      <a:pt x="387" y="75"/>
                    </a:lnTo>
                    <a:lnTo>
                      <a:pt x="418" y="42"/>
                    </a:lnTo>
                    <a:lnTo>
                      <a:pt x="445" y="7"/>
                    </a:lnTo>
                    <a:lnTo>
                      <a:pt x="447" y="4"/>
                    </a:lnTo>
                    <a:lnTo>
                      <a:pt x="451" y="1"/>
                    </a:lnTo>
                    <a:lnTo>
                      <a:pt x="454" y="0"/>
                    </a:lnTo>
                    <a:lnTo>
                      <a:pt x="458" y="0"/>
                    </a:lnTo>
                    <a:close/>
                  </a:path>
                </a:pathLst>
              </a:custGeom>
              <a:solidFill>
                <a:schemeClr val="tx2">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9" name="Rectangle 8">
                <a:extLst>
                  <a:ext uri="{FF2B5EF4-FFF2-40B4-BE49-F238E27FC236}">
                    <a16:creationId xmlns:a16="http://schemas.microsoft.com/office/drawing/2014/main" id="{4141291A-2C46-41F2-9D20-3F83BE6CB374}"/>
                  </a:ext>
                </a:extLst>
              </p:cNvPr>
              <p:cNvSpPr/>
              <p:nvPr/>
            </p:nvSpPr>
            <p:spPr bwMode="auto">
              <a:xfrm>
                <a:off x="323850" y="5696809"/>
                <a:ext cx="11436346" cy="541029"/>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srgbClr val="4B8DCB"/>
                    </a:solidFill>
                    <a:effectLst/>
                    <a:uLnTx/>
                    <a:uFillTx/>
                    <a:latin typeface="Arial Black" panose="020B0A04020102020204" pitchFamily="34" charset="0"/>
                    <a:ea typeface="+mn-ea"/>
                    <a:cs typeface="+mn-cs"/>
                  </a:rPr>
                  <a:t>Enabling companies</a:t>
                </a:r>
              </a:p>
            </p:txBody>
          </p:sp>
        </p:grpSp>
        <p:grpSp>
          <p:nvGrpSpPr>
            <p:cNvPr id="10" name="Gruppieren 3">
              <a:extLst>
                <a:ext uri="{FF2B5EF4-FFF2-40B4-BE49-F238E27FC236}">
                  <a16:creationId xmlns:a16="http://schemas.microsoft.com/office/drawing/2014/main" id="{92ECDC16-1F40-4805-A657-7E123CE281BC}"/>
                </a:ext>
              </a:extLst>
            </p:cNvPr>
            <p:cNvGrpSpPr/>
            <p:nvPr/>
          </p:nvGrpSpPr>
          <p:grpSpPr>
            <a:xfrm>
              <a:off x="9985355" y="3180538"/>
              <a:ext cx="1675917" cy="1348947"/>
              <a:chOff x="5514975" y="3836988"/>
              <a:chExt cx="912813" cy="1287462"/>
            </a:xfrm>
            <a:solidFill>
              <a:schemeClr val="tx2">
                <a:lumMod val="20000"/>
                <a:lumOff val="80000"/>
              </a:schemeClr>
            </a:solidFill>
          </p:grpSpPr>
          <p:sp>
            <p:nvSpPr>
              <p:cNvPr id="38" name="Freeform 88">
                <a:extLst>
                  <a:ext uri="{FF2B5EF4-FFF2-40B4-BE49-F238E27FC236}">
                    <a16:creationId xmlns:a16="http://schemas.microsoft.com/office/drawing/2014/main" id="{3CB56144-DB22-40F9-B420-F04D993A7435}"/>
                  </a:ext>
                </a:extLst>
              </p:cNvPr>
              <p:cNvSpPr>
                <a:spLocks noChangeArrowheads="1"/>
              </p:cNvSpPr>
              <p:nvPr/>
            </p:nvSpPr>
            <p:spPr bwMode="auto">
              <a:xfrm>
                <a:off x="5894388" y="4281488"/>
                <a:ext cx="533400" cy="552450"/>
              </a:xfrm>
              <a:custGeom>
                <a:avLst/>
                <a:gdLst>
                  <a:gd name="T0" fmla="*/ 2147483646 w 1482"/>
                  <a:gd name="T1" fmla="*/ 0 h 1534"/>
                  <a:gd name="T2" fmla="*/ 2147483646 w 1482"/>
                  <a:gd name="T3" fmla="*/ 2147483646 h 1534"/>
                  <a:gd name="T4" fmla="*/ 2147483646 w 1482"/>
                  <a:gd name="T5" fmla="*/ 2147483646 h 1534"/>
                  <a:gd name="T6" fmla="*/ 2147483646 w 1482"/>
                  <a:gd name="T7" fmla="*/ 2147483646 h 1534"/>
                  <a:gd name="T8" fmla="*/ 0 w 1482"/>
                  <a:gd name="T9" fmla="*/ 2147483646 h 1534"/>
                  <a:gd name="T10" fmla="*/ 0 w 1482"/>
                  <a:gd name="T11" fmla="*/ 0 h 1534"/>
                  <a:gd name="T12" fmla="*/ 2147483646 w 1482"/>
                  <a:gd name="T13" fmla="*/ 0 h 153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82" h="1534">
                    <a:moveTo>
                      <a:pt x="1481" y="0"/>
                    </a:moveTo>
                    <a:lnTo>
                      <a:pt x="1481" y="1533"/>
                    </a:lnTo>
                    <a:lnTo>
                      <a:pt x="1363" y="1533"/>
                    </a:lnTo>
                    <a:lnTo>
                      <a:pt x="1363" y="117"/>
                    </a:lnTo>
                    <a:lnTo>
                      <a:pt x="0" y="117"/>
                    </a:lnTo>
                    <a:lnTo>
                      <a:pt x="0" y="0"/>
                    </a:lnTo>
                    <a:lnTo>
                      <a:pt x="1481"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39" name="Freeform 89">
                <a:extLst>
                  <a:ext uri="{FF2B5EF4-FFF2-40B4-BE49-F238E27FC236}">
                    <a16:creationId xmlns:a16="http://schemas.microsoft.com/office/drawing/2014/main" id="{1D9B5D49-FB1E-451C-ABED-BB5CB4EAD538}"/>
                  </a:ext>
                </a:extLst>
              </p:cNvPr>
              <p:cNvSpPr>
                <a:spLocks noChangeArrowheads="1"/>
              </p:cNvSpPr>
              <p:nvPr/>
            </p:nvSpPr>
            <p:spPr bwMode="auto">
              <a:xfrm>
                <a:off x="5978525" y="4725988"/>
                <a:ext cx="331788" cy="34925"/>
              </a:xfrm>
              <a:custGeom>
                <a:avLst/>
                <a:gdLst>
                  <a:gd name="T0" fmla="*/ 2147483647 w 921"/>
                  <a:gd name="T1" fmla="*/ 0 h 96"/>
                  <a:gd name="T2" fmla="*/ 2147483647 w 921"/>
                  <a:gd name="T3" fmla="*/ 2147483647 h 96"/>
                  <a:gd name="T4" fmla="*/ 0 w 921"/>
                  <a:gd name="T5" fmla="*/ 2147483647 h 96"/>
                  <a:gd name="T6" fmla="*/ 0 w 921"/>
                  <a:gd name="T7" fmla="*/ 0 h 96"/>
                  <a:gd name="T8" fmla="*/ 2147483647 w 921"/>
                  <a:gd name="T9" fmla="*/ 0 h 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21" h="96">
                    <a:moveTo>
                      <a:pt x="920" y="0"/>
                    </a:moveTo>
                    <a:lnTo>
                      <a:pt x="920" y="95"/>
                    </a:lnTo>
                    <a:lnTo>
                      <a:pt x="0" y="95"/>
                    </a:lnTo>
                    <a:lnTo>
                      <a:pt x="0" y="0"/>
                    </a:lnTo>
                    <a:lnTo>
                      <a:pt x="920" y="0"/>
                    </a:lnTo>
                  </a:path>
                </a:pathLst>
              </a:custGeom>
              <a:grpFill/>
              <a:ln>
                <a:noFill/>
              </a:ln>
              <a:effec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Arial" charset="0"/>
                </a:endParaRPr>
              </a:p>
            </p:txBody>
          </p:sp>
          <p:sp>
            <p:nvSpPr>
              <p:cNvPr id="40" name="Freeform 90">
                <a:extLst>
                  <a:ext uri="{FF2B5EF4-FFF2-40B4-BE49-F238E27FC236}">
                    <a16:creationId xmlns:a16="http://schemas.microsoft.com/office/drawing/2014/main" id="{DA2C9470-69B4-4A27-890F-B0E3F3CFBB72}"/>
                  </a:ext>
                </a:extLst>
              </p:cNvPr>
              <p:cNvSpPr>
                <a:spLocks noChangeArrowheads="1"/>
              </p:cNvSpPr>
              <p:nvPr/>
            </p:nvSpPr>
            <p:spPr bwMode="auto">
              <a:xfrm>
                <a:off x="5978525" y="4568825"/>
                <a:ext cx="331788" cy="33338"/>
              </a:xfrm>
              <a:custGeom>
                <a:avLst/>
                <a:gdLst>
                  <a:gd name="T0" fmla="*/ 2147483647 w 921"/>
                  <a:gd name="T1" fmla="*/ 0 h 92"/>
                  <a:gd name="T2" fmla="*/ 2147483647 w 921"/>
                  <a:gd name="T3" fmla="*/ 2147483647 h 92"/>
                  <a:gd name="T4" fmla="*/ 0 w 921"/>
                  <a:gd name="T5" fmla="*/ 2147483647 h 92"/>
                  <a:gd name="T6" fmla="*/ 0 w 921"/>
                  <a:gd name="T7" fmla="*/ 0 h 92"/>
                  <a:gd name="T8" fmla="*/ 2147483647 w 921"/>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21" h="92">
                    <a:moveTo>
                      <a:pt x="920" y="0"/>
                    </a:moveTo>
                    <a:lnTo>
                      <a:pt x="920" y="91"/>
                    </a:lnTo>
                    <a:lnTo>
                      <a:pt x="0" y="91"/>
                    </a:lnTo>
                    <a:lnTo>
                      <a:pt x="0" y="0"/>
                    </a:lnTo>
                    <a:lnTo>
                      <a:pt x="920" y="0"/>
                    </a:lnTo>
                  </a:path>
                </a:pathLst>
              </a:custGeom>
              <a:grpFill/>
              <a:ln>
                <a:noFill/>
              </a:ln>
              <a:effec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Arial" charset="0"/>
                </a:endParaRPr>
              </a:p>
            </p:txBody>
          </p:sp>
          <p:sp>
            <p:nvSpPr>
              <p:cNvPr id="41" name="Freeform 91">
                <a:extLst>
                  <a:ext uri="{FF2B5EF4-FFF2-40B4-BE49-F238E27FC236}">
                    <a16:creationId xmlns:a16="http://schemas.microsoft.com/office/drawing/2014/main" id="{F7EA5F79-0E79-421D-82F8-E3C408F4F60C}"/>
                  </a:ext>
                </a:extLst>
              </p:cNvPr>
              <p:cNvSpPr>
                <a:spLocks noChangeArrowheads="1"/>
              </p:cNvSpPr>
              <p:nvPr/>
            </p:nvSpPr>
            <p:spPr bwMode="auto">
              <a:xfrm>
                <a:off x="5978525" y="4414838"/>
                <a:ext cx="331788" cy="34925"/>
              </a:xfrm>
              <a:custGeom>
                <a:avLst/>
                <a:gdLst>
                  <a:gd name="T0" fmla="*/ 2147483647 w 921"/>
                  <a:gd name="T1" fmla="*/ 0 h 97"/>
                  <a:gd name="T2" fmla="*/ 2147483647 w 921"/>
                  <a:gd name="T3" fmla="*/ 2147483647 h 97"/>
                  <a:gd name="T4" fmla="*/ 0 w 921"/>
                  <a:gd name="T5" fmla="*/ 2147483647 h 97"/>
                  <a:gd name="T6" fmla="*/ 0 w 921"/>
                  <a:gd name="T7" fmla="*/ 0 h 97"/>
                  <a:gd name="T8" fmla="*/ 2147483647 w 921"/>
                  <a:gd name="T9" fmla="*/ 0 h 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21" h="97">
                    <a:moveTo>
                      <a:pt x="920" y="0"/>
                    </a:moveTo>
                    <a:lnTo>
                      <a:pt x="920" y="96"/>
                    </a:lnTo>
                    <a:lnTo>
                      <a:pt x="0" y="96"/>
                    </a:lnTo>
                    <a:lnTo>
                      <a:pt x="0" y="0"/>
                    </a:lnTo>
                    <a:lnTo>
                      <a:pt x="920" y="0"/>
                    </a:lnTo>
                  </a:path>
                </a:pathLst>
              </a:custGeom>
              <a:grpFill/>
              <a:ln>
                <a:noFill/>
              </a:ln>
              <a:effec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Arial" charset="0"/>
                </a:endParaRPr>
              </a:p>
            </p:txBody>
          </p:sp>
          <p:sp>
            <p:nvSpPr>
              <p:cNvPr id="42" name="Freeform 92">
                <a:extLst>
                  <a:ext uri="{FF2B5EF4-FFF2-40B4-BE49-F238E27FC236}">
                    <a16:creationId xmlns:a16="http://schemas.microsoft.com/office/drawing/2014/main" id="{E7830D72-80EE-4276-AA1F-F2FB09301D3E}"/>
                  </a:ext>
                </a:extLst>
              </p:cNvPr>
              <p:cNvSpPr>
                <a:spLocks noChangeArrowheads="1"/>
              </p:cNvSpPr>
              <p:nvPr/>
            </p:nvSpPr>
            <p:spPr bwMode="auto">
              <a:xfrm>
                <a:off x="5978525" y="4641850"/>
                <a:ext cx="261938" cy="33338"/>
              </a:xfrm>
              <a:custGeom>
                <a:avLst/>
                <a:gdLst>
                  <a:gd name="T0" fmla="*/ 2147483647 w 726"/>
                  <a:gd name="T1" fmla="*/ 0 h 92"/>
                  <a:gd name="T2" fmla="*/ 2147483647 w 726"/>
                  <a:gd name="T3" fmla="*/ 2147483647 h 92"/>
                  <a:gd name="T4" fmla="*/ 0 w 726"/>
                  <a:gd name="T5" fmla="*/ 2147483647 h 92"/>
                  <a:gd name="T6" fmla="*/ 0 w 726"/>
                  <a:gd name="T7" fmla="*/ 0 h 92"/>
                  <a:gd name="T8" fmla="*/ 2147483647 w 726"/>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6" h="92">
                    <a:moveTo>
                      <a:pt x="725" y="0"/>
                    </a:moveTo>
                    <a:lnTo>
                      <a:pt x="725" y="91"/>
                    </a:lnTo>
                    <a:lnTo>
                      <a:pt x="0" y="91"/>
                    </a:lnTo>
                    <a:lnTo>
                      <a:pt x="0" y="0"/>
                    </a:lnTo>
                    <a:lnTo>
                      <a:pt x="725" y="0"/>
                    </a:lnTo>
                  </a:path>
                </a:pathLst>
              </a:custGeom>
              <a:grpFill/>
              <a:ln>
                <a:noFill/>
              </a:ln>
              <a:effec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Arial" charset="0"/>
                </a:endParaRPr>
              </a:p>
            </p:txBody>
          </p:sp>
          <p:sp>
            <p:nvSpPr>
              <p:cNvPr id="43" name="Freeform 93">
                <a:extLst>
                  <a:ext uri="{FF2B5EF4-FFF2-40B4-BE49-F238E27FC236}">
                    <a16:creationId xmlns:a16="http://schemas.microsoft.com/office/drawing/2014/main" id="{376DD070-3F32-4BE3-8943-E255D3A14F04}"/>
                  </a:ext>
                </a:extLst>
              </p:cNvPr>
              <p:cNvSpPr>
                <a:spLocks noChangeArrowheads="1"/>
              </p:cNvSpPr>
              <p:nvPr/>
            </p:nvSpPr>
            <p:spPr bwMode="auto">
              <a:xfrm>
                <a:off x="5978525" y="4487863"/>
                <a:ext cx="207963" cy="34925"/>
              </a:xfrm>
              <a:custGeom>
                <a:avLst/>
                <a:gdLst>
                  <a:gd name="T0" fmla="*/ 2147483647 w 578"/>
                  <a:gd name="T1" fmla="*/ 0 h 96"/>
                  <a:gd name="T2" fmla="*/ 2147483647 w 578"/>
                  <a:gd name="T3" fmla="*/ 2147483647 h 96"/>
                  <a:gd name="T4" fmla="*/ 0 w 578"/>
                  <a:gd name="T5" fmla="*/ 2147483647 h 96"/>
                  <a:gd name="T6" fmla="*/ 0 w 578"/>
                  <a:gd name="T7" fmla="*/ 0 h 96"/>
                  <a:gd name="T8" fmla="*/ 2147483647 w 578"/>
                  <a:gd name="T9" fmla="*/ 0 h 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8" h="96">
                    <a:moveTo>
                      <a:pt x="577" y="0"/>
                    </a:moveTo>
                    <a:lnTo>
                      <a:pt x="577" y="95"/>
                    </a:lnTo>
                    <a:lnTo>
                      <a:pt x="0" y="95"/>
                    </a:lnTo>
                    <a:lnTo>
                      <a:pt x="0" y="0"/>
                    </a:lnTo>
                    <a:lnTo>
                      <a:pt x="577" y="0"/>
                    </a:lnTo>
                  </a:path>
                </a:pathLst>
              </a:custGeom>
              <a:grpFill/>
              <a:ln>
                <a:noFill/>
              </a:ln>
              <a:effec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Arial" charset="0"/>
                </a:endParaRPr>
              </a:p>
            </p:txBody>
          </p:sp>
          <p:sp>
            <p:nvSpPr>
              <p:cNvPr id="44" name="Freeform 94">
                <a:extLst>
                  <a:ext uri="{FF2B5EF4-FFF2-40B4-BE49-F238E27FC236}">
                    <a16:creationId xmlns:a16="http://schemas.microsoft.com/office/drawing/2014/main" id="{190F327F-D63A-43EF-A35F-6EF2D1356CE2}"/>
                  </a:ext>
                </a:extLst>
              </p:cNvPr>
              <p:cNvSpPr>
                <a:spLocks noChangeArrowheads="1"/>
              </p:cNvSpPr>
              <p:nvPr/>
            </p:nvSpPr>
            <p:spPr bwMode="auto">
              <a:xfrm>
                <a:off x="5514975" y="4852988"/>
                <a:ext cx="384175" cy="271462"/>
              </a:xfrm>
              <a:custGeom>
                <a:avLst/>
                <a:gdLst>
                  <a:gd name="T0" fmla="*/ 2147483646 w 1068"/>
                  <a:gd name="T1" fmla="*/ 2147483646 h 756"/>
                  <a:gd name="T2" fmla="*/ 2147483646 w 1068"/>
                  <a:gd name="T3" fmla="*/ 2147483646 h 756"/>
                  <a:gd name="T4" fmla="*/ 2147483646 w 1068"/>
                  <a:gd name="T5" fmla="*/ 2147483646 h 756"/>
                  <a:gd name="T6" fmla="*/ 2147483646 w 1068"/>
                  <a:gd name="T7" fmla="*/ 2147483646 h 756"/>
                  <a:gd name="T8" fmla="*/ 2147483646 w 1068"/>
                  <a:gd name="T9" fmla="*/ 2147483646 h 756"/>
                  <a:gd name="T10" fmla="*/ 0 w 1068"/>
                  <a:gd name="T11" fmla="*/ 2147483646 h 756"/>
                  <a:gd name="T12" fmla="*/ 0 w 1068"/>
                  <a:gd name="T13" fmla="*/ 2147483646 h 756"/>
                  <a:gd name="T14" fmla="*/ 2147483646 w 1068"/>
                  <a:gd name="T15" fmla="*/ 0 h 756"/>
                  <a:gd name="T16" fmla="*/ 2147483646 w 1068"/>
                  <a:gd name="T17" fmla="*/ 0 h 756"/>
                  <a:gd name="T18" fmla="*/ 2147483646 w 1068"/>
                  <a:gd name="T19" fmla="*/ 2147483646 h 756"/>
                  <a:gd name="T20" fmla="*/ 2147483646 w 1068"/>
                  <a:gd name="T21" fmla="*/ 2147483646 h 756"/>
                  <a:gd name="T22" fmla="*/ 2147483646 w 1068"/>
                  <a:gd name="T23" fmla="*/ 2147483646 h 756"/>
                  <a:gd name="T24" fmla="*/ 2147483646 w 1068"/>
                  <a:gd name="T25" fmla="*/ 2147483646 h 756"/>
                  <a:gd name="T26" fmla="*/ 2147483646 w 1068"/>
                  <a:gd name="T27" fmla="*/ 2147483646 h 756"/>
                  <a:gd name="T28" fmla="*/ 2147483646 w 1068"/>
                  <a:gd name="T29" fmla="*/ 2147483646 h 756"/>
                  <a:gd name="T30" fmla="*/ 2147483646 w 1068"/>
                  <a:gd name="T31" fmla="*/ 2147483646 h 756"/>
                  <a:gd name="T32" fmla="*/ 2147483646 w 1068"/>
                  <a:gd name="T33" fmla="*/ 2147483646 h 756"/>
                  <a:gd name="T34" fmla="*/ 2147483646 w 1068"/>
                  <a:gd name="T35" fmla="*/ 2147483646 h 756"/>
                  <a:gd name="T36" fmla="*/ 2147483646 w 1068"/>
                  <a:gd name="T37" fmla="*/ 2147483646 h 756"/>
                  <a:gd name="T38" fmla="*/ 2147483646 w 1068"/>
                  <a:gd name="T39" fmla="*/ 2147483646 h 7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68" h="756">
                    <a:moveTo>
                      <a:pt x="1067" y="126"/>
                    </a:moveTo>
                    <a:lnTo>
                      <a:pt x="1067" y="126"/>
                    </a:lnTo>
                    <a:cubicBezTo>
                      <a:pt x="1067" y="633"/>
                      <a:pt x="1067" y="633"/>
                      <a:pt x="1067" y="633"/>
                    </a:cubicBezTo>
                    <a:cubicBezTo>
                      <a:pt x="1067" y="703"/>
                      <a:pt x="1015" y="755"/>
                      <a:pt x="946" y="755"/>
                    </a:cubicBezTo>
                    <a:cubicBezTo>
                      <a:pt x="121" y="755"/>
                      <a:pt x="121" y="755"/>
                      <a:pt x="121" y="755"/>
                    </a:cubicBezTo>
                    <a:cubicBezTo>
                      <a:pt x="56" y="755"/>
                      <a:pt x="0" y="703"/>
                      <a:pt x="0" y="633"/>
                    </a:cubicBezTo>
                    <a:cubicBezTo>
                      <a:pt x="0" y="126"/>
                      <a:pt x="0" y="126"/>
                      <a:pt x="0" y="126"/>
                    </a:cubicBezTo>
                    <a:cubicBezTo>
                      <a:pt x="0" y="56"/>
                      <a:pt x="56" y="0"/>
                      <a:pt x="121" y="0"/>
                    </a:cubicBezTo>
                    <a:cubicBezTo>
                      <a:pt x="946" y="0"/>
                      <a:pt x="946" y="0"/>
                      <a:pt x="946" y="0"/>
                    </a:cubicBezTo>
                    <a:cubicBezTo>
                      <a:pt x="1015" y="0"/>
                      <a:pt x="1067" y="56"/>
                      <a:pt x="1067" y="126"/>
                    </a:cubicBezTo>
                    <a:close/>
                    <a:moveTo>
                      <a:pt x="959" y="581"/>
                    </a:moveTo>
                    <a:lnTo>
                      <a:pt x="959" y="581"/>
                    </a:lnTo>
                    <a:cubicBezTo>
                      <a:pt x="959" y="178"/>
                      <a:pt x="959" y="178"/>
                      <a:pt x="959" y="178"/>
                    </a:cubicBezTo>
                    <a:cubicBezTo>
                      <a:pt x="959" y="121"/>
                      <a:pt x="916" y="78"/>
                      <a:pt x="859" y="78"/>
                    </a:cubicBezTo>
                    <a:cubicBezTo>
                      <a:pt x="208" y="78"/>
                      <a:pt x="208" y="78"/>
                      <a:pt x="208" y="78"/>
                    </a:cubicBezTo>
                    <a:cubicBezTo>
                      <a:pt x="151" y="78"/>
                      <a:pt x="108" y="121"/>
                      <a:pt x="108" y="178"/>
                    </a:cubicBezTo>
                    <a:cubicBezTo>
                      <a:pt x="108" y="581"/>
                      <a:pt x="108" y="581"/>
                      <a:pt x="108" y="581"/>
                    </a:cubicBezTo>
                    <a:cubicBezTo>
                      <a:pt x="108" y="633"/>
                      <a:pt x="151" y="681"/>
                      <a:pt x="208" y="681"/>
                    </a:cubicBezTo>
                    <a:cubicBezTo>
                      <a:pt x="859" y="681"/>
                      <a:pt x="859" y="681"/>
                      <a:pt x="859" y="681"/>
                    </a:cubicBezTo>
                    <a:cubicBezTo>
                      <a:pt x="916" y="681"/>
                      <a:pt x="959" y="633"/>
                      <a:pt x="959" y="5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45" name="Freeform 95">
                <a:extLst>
                  <a:ext uri="{FF2B5EF4-FFF2-40B4-BE49-F238E27FC236}">
                    <a16:creationId xmlns:a16="http://schemas.microsoft.com/office/drawing/2014/main" id="{AC9F6A9B-839E-4FD6-814A-EC2B6634882E}"/>
                  </a:ext>
                </a:extLst>
              </p:cNvPr>
              <p:cNvSpPr>
                <a:spLocks noChangeArrowheads="1"/>
              </p:cNvSpPr>
              <p:nvPr/>
            </p:nvSpPr>
            <p:spPr bwMode="auto">
              <a:xfrm>
                <a:off x="5514975" y="4348163"/>
                <a:ext cx="384175" cy="271462"/>
              </a:xfrm>
              <a:custGeom>
                <a:avLst/>
                <a:gdLst>
                  <a:gd name="T0" fmla="*/ 2147483646 w 1068"/>
                  <a:gd name="T1" fmla="*/ 2147483646 h 756"/>
                  <a:gd name="T2" fmla="*/ 2147483646 w 1068"/>
                  <a:gd name="T3" fmla="*/ 2147483646 h 756"/>
                  <a:gd name="T4" fmla="*/ 2147483646 w 1068"/>
                  <a:gd name="T5" fmla="*/ 2147483646 h 756"/>
                  <a:gd name="T6" fmla="*/ 2147483646 w 1068"/>
                  <a:gd name="T7" fmla="*/ 2147483646 h 756"/>
                  <a:gd name="T8" fmla="*/ 2147483646 w 1068"/>
                  <a:gd name="T9" fmla="*/ 2147483646 h 756"/>
                  <a:gd name="T10" fmla="*/ 0 w 1068"/>
                  <a:gd name="T11" fmla="*/ 2147483646 h 756"/>
                  <a:gd name="T12" fmla="*/ 0 w 1068"/>
                  <a:gd name="T13" fmla="*/ 2147483646 h 756"/>
                  <a:gd name="T14" fmla="*/ 2147483646 w 1068"/>
                  <a:gd name="T15" fmla="*/ 0 h 756"/>
                  <a:gd name="T16" fmla="*/ 2147483646 w 1068"/>
                  <a:gd name="T17" fmla="*/ 0 h 756"/>
                  <a:gd name="T18" fmla="*/ 2147483646 w 1068"/>
                  <a:gd name="T19" fmla="*/ 2147483646 h 756"/>
                  <a:gd name="T20" fmla="*/ 2147483646 w 1068"/>
                  <a:gd name="T21" fmla="*/ 2147483646 h 756"/>
                  <a:gd name="T22" fmla="*/ 2147483646 w 1068"/>
                  <a:gd name="T23" fmla="*/ 2147483646 h 756"/>
                  <a:gd name="T24" fmla="*/ 2147483646 w 1068"/>
                  <a:gd name="T25" fmla="*/ 2147483646 h 756"/>
                  <a:gd name="T26" fmla="*/ 2147483646 w 1068"/>
                  <a:gd name="T27" fmla="*/ 2147483646 h 756"/>
                  <a:gd name="T28" fmla="*/ 2147483646 w 1068"/>
                  <a:gd name="T29" fmla="*/ 2147483646 h 756"/>
                  <a:gd name="T30" fmla="*/ 2147483646 w 1068"/>
                  <a:gd name="T31" fmla="*/ 2147483646 h 756"/>
                  <a:gd name="T32" fmla="*/ 2147483646 w 1068"/>
                  <a:gd name="T33" fmla="*/ 2147483646 h 756"/>
                  <a:gd name="T34" fmla="*/ 2147483646 w 1068"/>
                  <a:gd name="T35" fmla="*/ 2147483646 h 756"/>
                  <a:gd name="T36" fmla="*/ 2147483646 w 1068"/>
                  <a:gd name="T37" fmla="*/ 2147483646 h 756"/>
                  <a:gd name="T38" fmla="*/ 2147483646 w 1068"/>
                  <a:gd name="T39" fmla="*/ 2147483646 h 7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68" h="756">
                    <a:moveTo>
                      <a:pt x="1067" y="121"/>
                    </a:moveTo>
                    <a:lnTo>
                      <a:pt x="1067" y="121"/>
                    </a:lnTo>
                    <a:cubicBezTo>
                      <a:pt x="1067" y="629"/>
                      <a:pt x="1067" y="629"/>
                      <a:pt x="1067" y="629"/>
                    </a:cubicBezTo>
                    <a:cubicBezTo>
                      <a:pt x="1067" y="698"/>
                      <a:pt x="1015" y="755"/>
                      <a:pt x="946" y="755"/>
                    </a:cubicBezTo>
                    <a:cubicBezTo>
                      <a:pt x="121" y="755"/>
                      <a:pt x="121" y="755"/>
                      <a:pt x="121" y="755"/>
                    </a:cubicBezTo>
                    <a:cubicBezTo>
                      <a:pt x="56" y="755"/>
                      <a:pt x="0" y="698"/>
                      <a:pt x="0" y="629"/>
                    </a:cubicBezTo>
                    <a:cubicBezTo>
                      <a:pt x="0" y="121"/>
                      <a:pt x="0" y="121"/>
                      <a:pt x="0" y="121"/>
                    </a:cubicBezTo>
                    <a:cubicBezTo>
                      <a:pt x="0" y="52"/>
                      <a:pt x="56" y="0"/>
                      <a:pt x="121" y="0"/>
                    </a:cubicBezTo>
                    <a:cubicBezTo>
                      <a:pt x="946" y="0"/>
                      <a:pt x="946" y="0"/>
                      <a:pt x="946" y="0"/>
                    </a:cubicBezTo>
                    <a:cubicBezTo>
                      <a:pt x="1015" y="0"/>
                      <a:pt x="1067" y="52"/>
                      <a:pt x="1067" y="121"/>
                    </a:cubicBezTo>
                    <a:close/>
                    <a:moveTo>
                      <a:pt x="959" y="581"/>
                    </a:moveTo>
                    <a:lnTo>
                      <a:pt x="959" y="581"/>
                    </a:lnTo>
                    <a:cubicBezTo>
                      <a:pt x="959" y="173"/>
                      <a:pt x="959" y="173"/>
                      <a:pt x="959" y="173"/>
                    </a:cubicBezTo>
                    <a:cubicBezTo>
                      <a:pt x="959" y="121"/>
                      <a:pt x="916" y="78"/>
                      <a:pt x="859" y="78"/>
                    </a:cubicBezTo>
                    <a:cubicBezTo>
                      <a:pt x="208" y="78"/>
                      <a:pt x="208" y="78"/>
                      <a:pt x="208" y="78"/>
                    </a:cubicBezTo>
                    <a:cubicBezTo>
                      <a:pt x="151" y="78"/>
                      <a:pt x="108" y="121"/>
                      <a:pt x="108" y="173"/>
                    </a:cubicBezTo>
                    <a:cubicBezTo>
                      <a:pt x="108" y="581"/>
                      <a:pt x="108" y="581"/>
                      <a:pt x="108" y="581"/>
                    </a:cubicBezTo>
                    <a:cubicBezTo>
                      <a:pt x="108" y="633"/>
                      <a:pt x="151" y="677"/>
                      <a:pt x="208" y="677"/>
                    </a:cubicBezTo>
                    <a:cubicBezTo>
                      <a:pt x="859" y="677"/>
                      <a:pt x="859" y="677"/>
                      <a:pt x="859" y="677"/>
                    </a:cubicBezTo>
                    <a:cubicBezTo>
                      <a:pt x="916" y="677"/>
                      <a:pt x="959" y="633"/>
                      <a:pt x="959" y="5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46" name="Freeform 96">
                <a:extLst>
                  <a:ext uri="{FF2B5EF4-FFF2-40B4-BE49-F238E27FC236}">
                    <a16:creationId xmlns:a16="http://schemas.microsoft.com/office/drawing/2014/main" id="{0FC04420-81B4-4BBF-9D69-B97038547FC1}"/>
                  </a:ext>
                </a:extLst>
              </p:cNvPr>
              <p:cNvSpPr>
                <a:spLocks noChangeArrowheads="1"/>
              </p:cNvSpPr>
              <p:nvPr/>
            </p:nvSpPr>
            <p:spPr bwMode="auto">
              <a:xfrm>
                <a:off x="5514975" y="3836988"/>
                <a:ext cx="384175" cy="271462"/>
              </a:xfrm>
              <a:custGeom>
                <a:avLst/>
                <a:gdLst>
                  <a:gd name="T0" fmla="*/ 2147483646 w 1068"/>
                  <a:gd name="T1" fmla="*/ 2147483646 h 756"/>
                  <a:gd name="T2" fmla="*/ 2147483646 w 1068"/>
                  <a:gd name="T3" fmla="*/ 2147483646 h 756"/>
                  <a:gd name="T4" fmla="*/ 2147483646 w 1068"/>
                  <a:gd name="T5" fmla="*/ 2147483646 h 756"/>
                  <a:gd name="T6" fmla="*/ 2147483646 w 1068"/>
                  <a:gd name="T7" fmla="*/ 2147483646 h 756"/>
                  <a:gd name="T8" fmla="*/ 2147483646 w 1068"/>
                  <a:gd name="T9" fmla="*/ 2147483646 h 756"/>
                  <a:gd name="T10" fmla="*/ 0 w 1068"/>
                  <a:gd name="T11" fmla="*/ 2147483646 h 756"/>
                  <a:gd name="T12" fmla="*/ 0 w 1068"/>
                  <a:gd name="T13" fmla="*/ 2147483646 h 756"/>
                  <a:gd name="T14" fmla="*/ 2147483646 w 1068"/>
                  <a:gd name="T15" fmla="*/ 0 h 756"/>
                  <a:gd name="T16" fmla="*/ 2147483646 w 1068"/>
                  <a:gd name="T17" fmla="*/ 0 h 756"/>
                  <a:gd name="T18" fmla="*/ 2147483646 w 1068"/>
                  <a:gd name="T19" fmla="*/ 2147483646 h 756"/>
                  <a:gd name="T20" fmla="*/ 2147483646 w 1068"/>
                  <a:gd name="T21" fmla="*/ 2147483646 h 756"/>
                  <a:gd name="T22" fmla="*/ 2147483646 w 1068"/>
                  <a:gd name="T23" fmla="*/ 2147483646 h 756"/>
                  <a:gd name="T24" fmla="*/ 2147483646 w 1068"/>
                  <a:gd name="T25" fmla="*/ 2147483646 h 756"/>
                  <a:gd name="T26" fmla="*/ 2147483646 w 1068"/>
                  <a:gd name="T27" fmla="*/ 2147483646 h 756"/>
                  <a:gd name="T28" fmla="*/ 2147483646 w 1068"/>
                  <a:gd name="T29" fmla="*/ 2147483646 h 756"/>
                  <a:gd name="T30" fmla="*/ 2147483646 w 1068"/>
                  <a:gd name="T31" fmla="*/ 2147483646 h 756"/>
                  <a:gd name="T32" fmla="*/ 2147483646 w 1068"/>
                  <a:gd name="T33" fmla="*/ 2147483646 h 756"/>
                  <a:gd name="T34" fmla="*/ 2147483646 w 1068"/>
                  <a:gd name="T35" fmla="*/ 2147483646 h 756"/>
                  <a:gd name="T36" fmla="*/ 2147483646 w 1068"/>
                  <a:gd name="T37" fmla="*/ 2147483646 h 756"/>
                  <a:gd name="T38" fmla="*/ 2147483646 w 1068"/>
                  <a:gd name="T39" fmla="*/ 2147483646 h 7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68" h="756">
                    <a:moveTo>
                      <a:pt x="1067" y="121"/>
                    </a:moveTo>
                    <a:lnTo>
                      <a:pt x="1067" y="121"/>
                    </a:lnTo>
                    <a:cubicBezTo>
                      <a:pt x="1067" y="629"/>
                      <a:pt x="1067" y="629"/>
                      <a:pt x="1067" y="629"/>
                    </a:cubicBezTo>
                    <a:cubicBezTo>
                      <a:pt x="1067" y="699"/>
                      <a:pt x="1015" y="755"/>
                      <a:pt x="946" y="755"/>
                    </a:cubicBezTo>
                    <a:cubicBezTo>
                      <a:pt x="121" y="755"/>
                      <a:pt x="121" y="755"/>
                      <a:pt x="121" y="755"/>
                    </a:cubicBezTo>
                    <a:cubicBezTo>
                      <a:pt x="56" y="755"/>
                      <a:pt x="0" y="699"/>
                      <a:pt x="0" y="629"/>
                    </a:cubicBezTo>
                    <a:cubicBezTo>
                      <a:pt x="0" y="121"/>
                      <a:pt x="0" y="121"/>
                      <a:pt x="0" y="121"/>
                    </a:cubicBezTo>
                    <a:cubicBezTo>
                      <a:pt x="0" y="52"/>
                      <a:pt x="56" y="0"/>
                      <a:pt x="121" y="0"/>
                    </a:cubicBezTo>
                    <a:cubicBezTo>
                      <a:pt x="946" y="0"/>
                      <a:pt x="946" y="0"/>
                      <a:pt x="946" y="0"/>
                    </a:cubicBezTo>
                    <a:cubicBezTo>
                      <a:pt x="1015" y="0"/>
                      <a:pt x="1067" y="52"/>
                      <a:pt x="1067" y="121"/>
                    </a:cubicBezTo>
                    <a:close/>
                    <a:moveTo>
                      <a:pt x="959" y="577"/>
                    </a:moveTo>
                    <a:lnTo>
                      <a:pt x="959" y="577"/>
                    </a:lnTo>
                    <a:cubicBezTo>
                      <a:pt x="959" y="173"/>
                      <a:pt x="959" y="173"/>
                      <a:pt x="959" y="173"/>
                    </a:cubicBezTo>
                    <a:cubicBezTo>
                      <a:pt x="959" y="117"/>
                      <a:pt x="916" y="74"/>
                      <a:pt x="859" y="74"/>
                    </a:cubicBezTo>
                    <a:cubicBezTo>
                      <a:pt x="208" y="74"/>
                      <a:pt x="208" y="74"/>
                      <a:pt x="208" y="74"/>
                    </a:cubicBezTo>
                    <a:cubicBezTo>
                      <a:pt x="151" y="74"/>
                      <a:pt x="108" y="117"/>
                      <a:pt x="108" y="173"/>
                    </a:cubicBezTo>
                    <a:cubicBezTo>
                      <a:pt x="108" y="577"/>
                      <a:pt x="108" y="577"/>
                      <a:pt x="108" y="577"/>
                    </a:cubicBezTo>
                    <a:cubicBezTo>
                      <a:pt x="108" y="634"/>
                      <a:pt x="151" y="677"/>
                      <a:pt x="208" y="677"/>
                    </a:cubicBezTo>
                    <a:cubicBezTo>
                      <a:pt x="859" y="677"/>
                      <a:pt x="859" y="677"/>
                      <a:pt x="859" y="677"/>
                    </a:cubicBezTo>
                    <a:cubicBezTo>
                      <a:pt x="916" y="677"/>
                      <a:pt x="959" y="634"/>
                      <a:pt x="959" y="5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47" name="Freeform 97">
                <a:extLst>
                  <a:ext uri="{FF2B5EF4-FFF2-40B4-BE49-F238E27FC236}">
                    <a16:creationId xmlns:a16="http://schemas.microsoft.com/office/drawing/2014/main" id="{1467D03F-0C70-482D-A462-09F0F86A53DE}"/>
                  </a:ext>
                </a:extLst>
              </p:cNvPr>
              <p:cNvSpPr>
                <a:spLocks noChangeArrowheads="1"/>
              </p:cNvSpPr>
              <p:nvPr/>
            </p:nvSpPr>
            <p:spPr bwMode="auto">
              <a:xfrm>
                <a:off x="5573713" y="4133850"/>
                <a:ext cx="269875" cy="192088"/>
              </a:xfrm>
              <a:custGeom>
                <a:avLst/>
                <a:gdLst>
                  <a:gd name="T0" fmla="*/ 2147483647 w 748"/>
                  <a:gd name="T1" fmla="*/ 2147483647 h 535"/>
                  <a:gd name="T2" fmla="*/ 2147483647 w 748"/>
                  <a:gd name="T3" fmla="*/ 2147483647 h 535"/>
                  <a:gd name="T4" fmla="*/ 0 w 748"/>
                  <a:gd name="T5" fmla="*/ 2147483647 h 535"/>
                  <a:gd name="T6" fmla="*/ 2147483647 w 748"/>
                  <a:gd name="T7" fmla="*/ 2147483647 h 535"/>
                  <a:gd name="T8" fmla="*/ 2147483647 w 748"/>
                  <a:gd name="T9" fmla="*/ 0 h 535"/>
                  <a:gd name="T10" fmla="*/ 2147483647 w 748"/>
                  <a:gd name="T11" fmla="*/ 0 h 535"/>
                  <a:gd name="T12" fmla="*/ 2147483647 w 748"/>
                  <a:gd name="T13" fmla="*/ 0 h 535"/>
                  <a:gd name="T14" fmla="*/ 2147483647 w 748"/>
                  <a:gd name="T15" fmla="*/ 0 h 535"/>
                  <a:gd name="T16" fmla="*/ 2147483647 w 748"/>
                  <a:gd name="T17" fmla="*/ 2147483647 h 535"/>
                  <a:gd name="T18" fmla="*/ 2147483647 w 748"/>
                  <a:gd name="T19" fmla="*/ 2147483647 h 5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8" h="535">
                    <a:moveTo>
                      <a:pt x="747" y="312"/>
                    </a:moveTo>
                    <a:lnTo>
                      <a:pt x="373" y="534"/>
                    </a:lnTo>
                    <a:lnTo>
                      <a:pt x="0" y="312"/>
                    </a:lnTo>
                    <a:lnTo>
                      <a:pt x="204" y="312"/>
                    </a:lnTo>
                    <a:lnTo>
                      <a:pt x="204" y="0"/>
                    </a:lnTo>
                    <a:lnTo>
                      <a:pt x="303" y="0"/>
                    </a:lnTo>
                    <a:lnTo>
                      <a:pt x="443" y="0"/>
                    </a:lnTo>
                    <a:lnTo>
                      <a:pt x="542" y="0"/>
                    </a:lnTo>
                    <a:lnTo>
                      <a:pt x="542" y="312"/>
                    </a:lnTo>
                    <a:lnTo>
                      <a:pt x="747" y="312"/>
                    </a:lnTo>
                  </a:path>
                </a:pathLst>
              </a:custGeom>
              <a:grpFill/>
              <a:ln>
                <a:noFill/>
              </a:ln>
              <a:effec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Arial" charset="0"/>
                </a:endParaRPr>
              </a:p>
            </p:txBody>
          </p:sp>
          <p:sp>
            <p:nvSpPr>
              <p:cNvPr id="48" name="Freeform 98">
                <a:extLst>
                  <a:ext uri="{FF2B5EF4-FFF2-40B4-BE49-F238E27FC236}">
                    <a16:creationId xmlns:a16="http://schemas.microsoft.com/office/drawing/2014/main" id="{905A9236-4033-436A-A0F4-FC736E2BE075}"/>
                  </a:ext>
                </a:extLst>
              </p:cNvPr>
              <p:cNvSpPr>
                <a:spLocks noChangeArrowheads="1"/>
              </p:cNvSpPr>
              <p:nvPr/>
            </p:nvSpPr>
            <p:spPr bwMode="auto">
              <a:xfrm>
                <a:off x="5573713" y="4641850"/>
                <a:ext cx="269875" cy="192088"/>
              </a:xfrm>
              <a:custGeom>
                <a:avLst/>
                <a:gdLst>
                  <a:gd name="T0" fmla="*/ 2147483647 w 748"/>
                  <a:gd name="T1" fmla="*/ 2147483647 h 535"/>
                  <a:gd name="T2" fmla="*/ 2147483647 w 748"/>
                  <a:gd name="T3" fmla="*/ 2147483647 h 535"/>
                  <a:gd name="T4" fmla="*/ 0 w 748"/>
                  <a:gd name="T5" fmla="*/ 2147483647 h 535"/>
                  <a:gd name="T6" fmla="*/ 2147483647 w 748"/>
                  <a:gd name="T7" fmla="*/ 2147483647 h 535"/>
                  <a:gd name="T8" fmla="*/ 2147483647 w 748"/>
                  <a:gd name="T9" fmla="*/ 0 h 535"/>
                  <a:gd name="T10" fmla="*/ 2147483647 w 748"/>
                  <a:gd name="T11" fmla="*/ 0 h 535"/>
                  <a:gd name="T12" fmla="*/ 2147483647 w 748"/>
                  <a:gd name="T13" fmla="*/ 0 h 535"/>
                  <a:gd name="T14" fmla="*/ 2147483647 w 748"/>
                  <a:gd name="T15" fmla="*/ 0 h 535"/>
                  <a:gd name="T16" fmla="*/ 2147483647 w 748"/>
                  <a:gd name="T17" fmla="*/ 2147483647 h 535"/>
                  <a:gd name="T18" fmla="*/ 2147483647 w 748"/>
                  <a:gd name="T19" fmla="*/ 2147483647 h 5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8" h="535">
                    <a:moveTo>
                      <a:pt x="747" y="308"/>
                    </a:moveTo>
                    <a:lnTo>
                      <a:pt x="373" y="534"/>
                    </a:lnTo>
                    <a:lnTo>
                      <a:pt x="0" y="308"/>
                    </a:lnTo>
                    <a:lnTo>
                      <a:pt x="204" y="308"/>
                    </a:lnTo>
                    <a:lnTo>
                      <a:pt x="204" y="0"/>
                    </a:lnTo>
                    <a:lnTo>
                      <a:pt x="303" y="0"/>
                    </a:lnTo>
                    <a:lnTo>
                      <a:pt x="443" y="0"/>
                    </a:lnTo>
                    <a:lnTo>
                      <a:pt x="542" y="0"/>
                    </a:lnTo>
                    <a:lnTo>
                      <a:pt x="542" y="308"/>
                    </a:lnTo>
                    <a:lnTo>
                      <a:pt x="747" y="308"/>
                    </a:lnTo>
                  </a:path>
                </a:pathLst>
              </a:custGeom>
              <a:grpFill/>
              <a:ln>
                <a:noFill/>
              </a:ln>
              <a:effec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Arial" charset="0"/>
                </a:endParaRPr>
              </a:p>
            </p:txBody>
          </p:sp>
        </p:grpSp>
        <p:grpSp>
          <p:nvGrpSpPr>
            <p:cNvPr id="11" name="Gruppieren 1">
              <a:extLst>
                <a:ext uri="{FF2B5EF4-FFF2-40B4-BE49-F238E27FC236}">
                  <a16:creationId xmlns:a16="http://schemas.microsoft.com/office/drawing/2014/main" id="{77C46564-5A2E-42E3-875A-047F957FBF6B}"/>
                </a:ext>
              </a:extLst>
            </p:cNvPr>
            <p:cNvGrpSpPr/>
            <p:nvPr/>
          </p:nvGrpSpPr>
          <p:grpSpPr>
            <a:xfrm>
              <a:off x="1890859" y="3802876"/>
              <a:ext cx="1464412" cy="720030"/>
              <a:chOff x="1539875" y="2495550"/>
              <a:chExt cx="561975" cy="484188"/>
            </a:xfrm>
            <a:solidFill>
              <a:schemeClr val="tx2">
                <a:lumMod val="20000"/>
                <a:lumOff val="80000"/>
              </a:schemeClr>
            </a:solidFill>
          </p:grpSpPr>
          <p:sp>
            <p:nvSpPr>
              <p:cNvPr id="31" name="Freeform 404">
                <a:extLst>
                  <a:ext uri="{FF2B5EF4-FFF2-40B4-BE49-F238E27FC236}">
                    <a16:creationId xmlns:a16="http://schemas.microsoft.com/office/drawing/2014/main" id="{DEFB6BE3-8501-410D-8327-8FDC7F69F26A}"/>
                  </a:ext>
                </a:extLst>
              </p:cNvPr>
              <p:cNvSpPr>
                <a:spLocks noChangeArrowheads="1"/>
              </p:cNvSpPr>
              <p:nvPr/>
            </p:nvSpPr>
            <p:spPr bwMode="auto">
              <a:xfrm>
                <a:off x="1565275" y="2697163"/>
                <a:ext cx="511175" cy="282575"/>
              </a:xfrm>
              <a:custGeom>
                <a:avLst/>
                <a:gdLst>
                  <a:gd name="T0" fmla="*/ 2147483646 w 1421"/>
                  <a:gd name="T1" fmla="*/ 0 h 783"/>
                  <a:gd name="T2" fmla="*/ 2147483646 w 1421"/>
                  <a:gd name="T3" fmla="*/ 0 h 783"/>
                  <a:gd name="T4" fmla="*/ 2147483646 w 1421"/>
                  <a:gd name="T5" fmla="*/ 2147483646 h 783"/>
                  <a:gd name="T6" fmla="*/ 2147483646 w 1421"/>
                  <a:gd name="T7" fmla="*/ 0 h 783"/>
                  <a:gd name="T8" fmla="*/ 2147483646 w 1421"/>
                  <a:gd name="T9" fmla="*/ 0 h 783"/>
                  <a:gd name="T10" fmla="*/ 2147483646 w 1421"/>
                  <a:gd name="T11" fmla="*/ 2147483646 h 783"/>
                  <a:gd name="T12" fmla="*/ 2147483646 w 1421"/>
                  <a:gd name="T13" fmla="*/ 0 h 783"/>
                  <a:gd name="T14" fmla="*/ 2147483646 w 1421"/>
                  <a:gd name="T15" fmla="*/ 0 h 783"/>
                  <a:gd name="T16" fmla="*/ 2147483646 w 1421"/>
                  <a:gd name="T17" fmla="*/ 2147483646 h 783"/>
                  <a:gd name="T18" fmla="*/ 2147483646 w 1421"/>
                  <a:gd name="T19" fmla="*/ 0 h 783"/>
                  <a:gd name="T20" fmla="*/ 2147483646 w 1421"/>
                  <a:gd name="T21" fmla="*/ 0 h 783"/>
                  <a:gd name="T22" fmla="*/ 2147483646 w 1421"/>
                  <a:gd name="T23" fmla="*/ 2147483646 h 783"/>
                  <a:gd name="T24" fmla="*/ 2147483646 w 1421"/>
                  <a:gd name="T25" fmla="*/ 0 h 783"/>
                  <a:gd name="T26" fmla="*/ 2147483646 w 1421"/>
                  <a:gd name="T27" fmla="*/ 0 h 783"/>
                  <a:gd name="T28" fmla="*/ 2147483646 w 1421"/>
                  <a:gd name="T29" fmla="*/ 2147483646 h 783"/>
                  <a:gd name="T30" fmla="*/ 2147483646 w 1421"/>
                  <a:gd name="T31" fmla="*/ 0 h 783"/>
                  <a:gd name="T32" fmla="*/ 0 w 1421"/>
                  <a:gd name="T33" fmla="*/ 0 h 783"/>
                  <a:gd name="T34" fmla="*/ 0 w 1421"/>
                  <a:gd name="T35" fmla="*/ 2147483646 h 783"/>
                  <a:gd name="T36" fmla="*/ 2147483646 w 1421"/>
                  <a:gd name="T37" fmla="*/ 2147483646 h 783"/>
                  <a:gd name="T38" fmla="*/ 2147483646 w 1421"/>
                  <a:gd name="T39" fmla="*/ 2147483646 h 783"/>
                  <a:gd name="T40" fmla="*/ 2147483646 w 1421"/>
                  <a:gd name="T41" fmla="*/ 2147483646 h 783"/>
                  <a:gd name="T42" fmla="*/ 2147483646 w 1421"/>
                  <a:gd name="T43" fmla="*/ 2147483646 h 783"/>
                  <a:gd name="T44" fmla="*/ 2147483646 w 1421"/>
                  <a:gd name="T45" fmla="*/ 2147483646 h 783"/>
                  <a:gd name="T46" fmla="*/ 2147483646 w 1421"/>
                  <a:gd name="T47" fmla="*/ 0 h 783"/>
                  <a:gd name="T48" fmla="*/ 2147483646 w 1421"/>
                  <a:gd name="T49" fmla="*/ 0 h 783"/>
                  <a:gd name="T50" fmla="*/ 2147483646 w 1421"/>
                  <a:gd name="T51" fmla="*/ 2147483646 h 783"/>
                  <a:gd name="T52" fmla="*/ 2147483646 w 1421"/>
                  <a:gd name="T53" fmla="*/ 2147483646 h 783"/>
                  <a:gd name="T54" fmla="*/ 2147483646 w 1421"/>
                  <a:gd name="T55" fmla="*/ 2147483646 h 783"/>
                  <a:gd name="T56" fmla="*/ 2147483646 w 1421"/>
                  <a:gd name="T57" fmla="*/ 2147483646 h 783"/>
                  <a:gd name="T58" fmla="*/ 2147483646 w 1421"/>
                  <a:gd name="T59" fmla="*/ 2147483646 h 783"/>
                  <a:gd name="T60" fmla="*/ 2147483646 w 1421"/>
                  <a:gd name="T61" fmla="*/ 2147483646 h 78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421" h="783">
                    <a:moveTo>
                      <a:pt x="1350" y="0"/>
                    </a:moveTo>
                    <a:lnTo>
                      <a:pt x="1350" y="0"/>
                    </a:lnTo>
                    <a:cubicBezTo>
                      <a:pt x="1350" y="39"/>
                      <a:pt x="1318" y="70"/>
                      <a:pt x="1279" y="70"/>
                    </a:cubicBezTo>
                    <a:cubicBezTo>
                      <a:pt x="1240" y="70"/>
                      <a:pt x="1209" y="39"/>
                      <a:pt x="1209" y="0"/>
                    </a:cubicBezTo>
                    <a:cubicBezTo>
                      <a:pt x="1064" y="0"/>
                      <a:pt x="1064" y="0"/>
                      <a:pt x="1064" y="0"/>
                    </a:cubicBezTo>
                    <a:cubicBezTo>
                      <a:pt x="1064" y="39"/>
                      <a:pt x="1033" y="70"/>
                      <a:pt x="994" y="70"/>
                    </a:cubicBezTo>
                    <a:cubicBezTo>
                      <a:pt x="955" y="70"/>
                      <a:pt x="923" y="39"/>
                      <a:pt x="923" y="0"/>
                    </a:cubicBezTo>
                    <a:cubicBezTo>
                      <a:pt x="783" y="0"/>
                      <a:pt x="783" y="0"/>
                      <a:pt x="783" y="0"/>
                    </a:cubicBezTo>
                    <a:cubicBezTo>
                      <a:pt x="783" y="39"/>
                      <a:pt x="751" y="70"/>
                      <a:pt x="708" y="70"/>
                    </a:cubicBezTo>
                    <a:cubicBezTo>
                      <a:pt x="669" y="70"/>
                      <a:pt x="638" y="39"/>
                      <a:pt x="638" y="0"/>
                    </a:cubicBezTo>
                    <a:cubicBezTo>
                      <a:pt x="497" y="0"/>
                      <a:pt x="497" y="0"/>
                      <a:pt x="497" y="0"/>
                    </a:cubicBezTo>
                    <a:cubicBezTo>
                      <a:pt x="497" y="39"/>
                      <a:pt x="466" y="70"/>
                      <a:pt x="427" y="70"/>
                    </a:cubicBezTo>
                    <a:cubicBezTo>
                      <a:pt x="388" y="70"/>
                      <a:pt x="356" y="39"/>
                      <a:pt x="356" y="0"/>
                    </a:cubicBezTo>
                    <a:cubicBezTo>
                      <a:pt x="211" y="0"/>
                      <a:pt x="211" y="0"/>
                      <a:pt x="211" y="0"/>
                    </a:cubicBezTo>
                    <a:cubicBezTo>
                      <a:pt x="211" y="39"/>
                      <a:pt x="180" y="70"/>
                      <a:pt x="141" y="70"/>
                    </a:cubicBezTo>
                    <a:cubicBezTo>
                      <a:pt x="102" y="70"/>
                      <a:pt x="71" y="39"/>
                      <a:pt x="71" y="0"/>
                    </a:cubicBezTo>
                    <a:cubicBezTo>
                      <a:pt x="0" y="0"/>
                      <a:pt x="0" y="0"/>
                      <a:pt x="0" y="0"/>
                    </a:cubicBezTo>
                    <a:cubicBezTo>
                      <a:pt x="0" y="782"/>
                      <a:pt x="0" y="782"/>
                      <a:pt x="0" y="782"/>
                    </a:cubicBezTo>
                    <a:cubicBezTo>
                      <a:pt x="141" y="782"/>
                      <a:pt x="141" y="782"/>
                      <a:pt x="141" y="782"/>
                    </a:cubicBezTo>
                    <a:cubicBezTo>
                      <a:pt x="141" y="192"/>
                      <a:pt x="141" y="192"/>
                      <a:pt x="141" y="192"/>
                    </a:cubicBezTo>
                    <a:cubicBezTo>
                      <a:pt x="427" y="192"/>
                      <a:pt x="427" y="192"/>
                      <a:pt x="427" y="192"/>
                    </a:cubicBezTo>
                    <a:cubicBezTo>
                      <a:pt x="427" y="782"/>
                      <a:pt x="427" y="782"/>
                      <a:pt x="427" y="782"/>
                    </a:cubicBezTo>
                    <a:cubicBezTo>
                      <a:pt x="1420" y="782"/>
                      <a:pt x="1420" y="782"/>
                      <a:pt x="1420" y="782"/>
                    </a:cubicBezTo>
                    <a:cubicBezTo>
                      <a:pt x="1420" y="0"/>
                      <a:pt x="1420" y="0"/>
                      <a:pt x="1420" y="0"/>
                    </a:cubicBezTo>
                    <a:lnTo>
                      <a:pt x="1350" y="0"/>
                    </a:lnTo>
                    <a:close/>
                    <a:moveTo>
                      <a:pt x="1279" y="618"/>
                    </a:moveTo>
                    <a:lnTo>
                      <a:pt x="1279" y="618"/>
                    </a:lnTo>
                    <a:cubicBezTo>
                      <a:pt x="583" y="618"/>
                      <a:pt x="583" y="618"/>
                      <a:pt x="583" y="618"/>
                    </a:cubicBezTo>
                    <a:cubicBezTo>
                      <a:pt x="583" y="192"/>
                      <a:pt x="583" y="192"/>
                      <a:pt x="583" y="192"/>
                    </a:cubicBezTo>
                    <a:cubicBezTo>
                      <a:pt x="1279" y="192"/>
                      <a:pt x="1279" y="192"/>
                      <a:pt x="1279" y="192"/>
                    </a:cubicBezTo>
                    <a:lnTo>
                      <a:pt x="1279" y="6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32" name="Freeform 405">
                <a:extLst>
                  <a:ext uri="{FF2B5EF4-FFF2-40B4-BE49-F238E27FC236}">
                    <a16:creationId xmlns:a16="http://schemas.microsoft.com/office/drawing/2014/main" id="{80B378BE-09DD-43E4-AABD-9BBBFCAF74B8}"/>
                  </a:ext>
                </a:extLst>
              </p:cNvPr>
              <p:cNvSpPr>
                <a:spLocks noChangeArrowheads="1"/>
              </p:cNvSpPr>
              <p:nvPr/>
            </p:nvSpPr>
            <p:spPr bwMode="auto">
              <a:xfrm>
                <a:off x="1539875" y="2495550"/>
                <a:ext cx="139700" cy="227013"/>
              </a:xfrm>
              <a:custGeom>
                <a:avLst/>
                <a:gdLst>
                  <a:gd name="T0" fmla="*/ 2147483646 w 388"/>
                  <a:gd name="T1" fmla="*/ 0 h 630"/>
                  <a:gd name="T2" fmla="*/ 2147483646 w 388"/>
                  <a:gd name="T3" fmla="*/ 0 h 630"/>
                  <a:gd name="T4" fmla="*/ 0 w 388"/>
                  <a:gd name="T5" fmla="*/ 2147483646 h 630"/>
                  <a:gd name="T6" fmla="*/ 0 w 388"/>
                  <a:gd name="T7" fmla="*/ 2147483646 h 630"/>
                  <a:gd name="T8" fmla="*/ 2147483646 w 388"/>
                  <a:gd name="T9" fmla="*/ 2147483646 h 630"/>
                  <a:gd name="T10" fmla="*/ 2147483646 w 388"/>
                  <a:gd name="T11" fmla="*/ 2147483646 h 630"/>
                  <a:gd name="T12" fmla="*/ 2147483646 w 388"/>
                  <a:gd name="T13" fmla="*/ 2147483646 h 630"/>
                  <a:gd name="T14" fmla="*/ 2147483646 w 388"/>
                  <a:gd name="T15" fmla="*/ 0 h 630"/>
                  <a:gd name="T16" fmla="*/ 2147483646 w 388"/>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8" h="630">
                    <a:moveTo>
                      <a:pt x="301" y="0"/>
                    </a:moveTo>
                    <a:lnTo>
                      <a:pt x="301" y="0"/>
                    </a:lnTo>
                    <a:cubicBezTo>
                      <a:pt x="0" y="391"/>
                      <a:pt x="0" y="391"/>
                      <a:pt x="0" y="391"/>
                    </a:cubicBezTo>
                    <a:cubicBezTo>
                      <a:pt x="0" y="559"/>
                      <a:pt x="0" y="559"/>
                      <a:pt x="0" y="559"/>
                    </a:cubicBezTo>
                    <a:cubicBezTo>
                      <a:pt x="0" y="598"/>
                      <a:pt x="35" y="629"/>
                      <a:pt x="74" y="629"/>
                    </a:cubicBezTo>
                    <a:cubicBezTo>
                      <a:pt x="114" y="629"/>
                      <a:pt x="145" y="598"/>
                      <a:pt x="145" y="559"/>
                    </a:cubicBezTo>
                    <a:cubicBezTo>
                      <a:pt x="145" y="391"/>
                      <a:pt x="145" y="391"/>
                      <a:pt x="145" y="391"/>
                    </a:cubicBezTo>
                    <a:cubicBezTo>
                      <a:pt x="387" y="0"/>
                      <a:pt x="387" y="0"/>
                      <a:pt x="387" y="0"/>
                    </a:cubicBezTo>
                    <a:lnTo>
                      <a:pt x="301"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33" name="Freeform 406">
                <a:extLst>
                  <a:ext uri="{FF2B5EF4-FFF2-40B4-BE49-F238E27FC236}">
                    <a16:creationId xmlns:a16="http://schemas.microsoft.com/office/drawing/2014/main" id="{1421462D-0138-4018-8F2D-7E506CE809B6}"/>
                  </a:ext>
                </a:extLst>
              </p:cNvPr>
              <p:cNvSpPr>
                <a:spLocks noChangeArrowheads="1"/>
              </p:cNvSpPr>
              <p:nvPr/>
            </p:nvSpPr>
            <p:spPr bwMode="auto">
              <a:xfrm>
                <a:off x="1641475" y="2495550"/>
                <a:ext cx="100013" cy="227013"/>
              </a:xfrm>
              <a:custGeom>
                <a:avLst/>
                <a:gdLst>
                  <a:gd name="T0" fmla="*/ 0 w 279"/>
                  <a:gd name="T1" fmla="*/ 2147483646 h 630"/>
                  <a:gd name="T2" fmla="*/ 0 w 279"/>
                  <a:gd name="T3" fmla="*/ 2147483646 h 630"/>
                  <a:gd name="T4" fmla="*/ 0 w 279"/>
                  <a:gd name="T5" fmla="*/ 2147483646 h 630"/>
                  <a:gd name="T6" fmla="*/ 2147483646 w 279"/>
                  <a:gd name="T7" fmla="*/ 2147483646 h 630"/>
                  <a:gd name="T8" fmla="*/ 2147483646 w 279"/>
                  <a:gd name="T9" fmla="*/ 2147483646 h 630"/>
                  <a:gd name="T10" fmla="*/ 2147483646 w 279"/>
                  <a:gd name="T11" fmla="*/ 2147483646 h 630"/>
                  <a:gd name="T12" fmla="*/ 2147483646 w 279"/>
                  <a:gd name="T13" fmla="*/ 0 h 630"/>
                  <a:gd name="T14" fmla="*/ 2147483646 w 279"/>
                  <a:gd name="T15" fmla="*/ 0 h 630"/>
                  <a:gd name="T16" fmla="*/ 0 w 279"/>
                  <a:gd name="T17" fmla="*/ 2147483646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 h="630">
                    <a:moveTo>
                      <a:pt x="0" y="391"/>
                    </a:moveTo>
                    <a:lnTo>
                      <a:pt x="0" y="391"/>
                    </a:lnTo>
                    <a:cubicBezTo>
                      <a:pt x="0" y="559"/>
                      <a:pt x="0" y="559"/>
                      <a:pt x="0" y="559"/>
                    </a:cubicBezTo>
                    <a:cubicBezTo>
                      <a:pt x="0" y="598"/>
                      <a:pt x="32" y="629"/>
                      <a:pt x="71" y="629"/>
                    </a:cubicBezTo>
                    <a:cubicBezTo>
                      <a:pt x="110" y="629"/>
                      <a:pt x="145" y="598"/>
                      <a:pt x="145" y="559"/>
                    </a:cubicBezTo>
                    <a:cubicBezTo>
                      <a:pt x="145" y="391"/>
                      <a:pt x="145" y="391"/>
                      <a:pt x="145" y="391"/>
                    </a:cubicBezTo>
                    <a:cubicBezTo>
                      <a:pt x="278" y="0"/>
                      <a:pt x="278" y="0"/>
                      <a:pt x="278" y="0"/>
                    </a:cubicBezTo>
                    <a:cubicBezTo>
                      <a:pt x="192" y="0"/>
                      <a:pt x="192" y="0"/>
                      <a:pt x="192" y="0"/>
                    </a:cubicBezTo>
                    <a:lnTo>
                      <a:pt x="0" y="391"/>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34" name="Freeform 407">
                <a:extLst>
                  <a:ext uri="{FF2B5EF4-FFF2-40B4-BE49-F238E27FC236}">
                    <a16:creationId xmlns:a16="http://schemas.microsoft.com/office/drawing/2014/main" id="{0FBD6829-171B-4690-A7FF-A6F0529F03F0}"/>
                  </a:ext>
                </a:extLst>
              </p:cNvPr>
              <p:cNvSpPr>
                <a:spLocks noChangeArrowheads="1"/>
              </p:cNvSpPr>
              <p:nvPr/>
            </p:nvSpPr>
            <p:spPr bwMode="auto">
              <a:xfrm>
                <a:off x="1744663" y="2495550"/>
                <a:ext cx="60325" cy="227013"/>
              </a:xfrm>
              <a:custGeom>
                <a:avLst/>
                <a:gdLst>
                  <a:gd name="T0" fmla="*/ 0 w 169"/>
                  <a:gd name="T1" fmla="*/ 2147483646 h 630"/>
                  <a:gd name="T2" fmla="*/ 0 w 169"/>
                  <a:gd name="T3" fmla="*/ 2147483646 h 630"/>
                  <a:gd name="T4" fmla="*/ 0 w 169"/>
                  <a:gd name="T5" fmla="*/ 2147483646 h 630"/>
                  <a:gd name="T6" fmla="*/ 2147483646 w 169"/>
                  <a:gd name="T7" fmla="*/ 2147483646 h 630"/>
                  <a:gd name="T8" fmla="*/ 2147483646 w 169"/>
                  <a:gd name="T9" fmla="*/ 2147483646 h 630"/>
                  <a:gd name="T10" fmla="*/ 2147483646 w 169"/>
                  <a:gd name="T11" fmla="*/ 2147483646 h 630"/>
                  <a:gd name="T12" fmla="*/ 2147483646 w 169"/>
                  <a:gd name="T13" fmla="*/ 0 h 630"/>
                  <a:gd name="T14" fmla="*/ 2147483646 w 169"/>
                  <a:gd name="T15" fmla="*/ 0 h 630"/>
                  <a:gd name="T16" fmla="*/ 0 w 169"/>
                  <a:gd name="T17" fmla="*/ 2147483646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9" h="630">
                    <a:moveTo>
                      <a:pt x="0" y="391"/>
                    </a:moveTo>
                    <a:lnTo>
                      <a:pt x="0" y="391"/>
                    </a:lnTo>
                    <a:cubicBezTo>
                      <a:pt x="0" y="559"/>
                      <a:pt x="0" y="559"/>
                      <a:pt x="0" y="559"/>
                    </a:cubicBezTo>
                    <a:cubicBezTo>
                      <a:pt x="0" y="598"/>
                      <a:pt x="31" y="629"/>
                      <a:pt x="70" y="629"/>
                    </a:cubicBezTo>
                    <a:cubicBezTo>
                      <a:pt x="110" y="629"/>
                      <a:pt x="141" y="598"/>
                      <a:pt x="141" y="559"/>
                    </a:cubicBezTo>
                    <a:cubicBezTo>
                      <a:pt x="141" y="391"/>
                      <a:pt x="141" y="391"/>
                      <a:pt x="141" y="391"/>
                    </a:cubicBezTo>
                    <a:cubicBezTo>
                      <a:pt x="168" y="0"/>
                      <a:pt x="168" y="0"/>
                      <a:pt x="168" y="0"/>
                    </a:cubicBezTo>
                    <a:cubicBezTo>
                      <a:pt x="82" y="0"/>
                      <a:pt x="82" y="0"/>
                      <a:pt x="82" y="0"/>
                    </a:cubicBezTo>
                    <a:lnTo>
                      <a:pt x="0" y="391"/>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35" name="Freeform 408">
                <a:extLst>
                  <a:ext uri="{FF2B5EF4-FFF2-40B4-BE49-F238E27FC236}">
                    <a16:creationId xmlns:a16="http://schemas.microsoft.com/office/drawing/2014/main" id="{C9DC5A02-DE3E-4C92-AE31-ED9FD0401549}"/>
                  </a:ext>
                </a:extLst>
              </p:cNvPr>
              <p:cNvSpPr>
                <a:spLocks noChangeArrowheads="1"/>
              </p:cNvSpPr>
              <p:nvPr/>
            </p:nvSpPr>
            <p:spPr bwMode="auto">
              <a:xfrm>
                <a:off x="1838325" y="2495550"/>
                <a:ext cx="60325" cy="227013"/>
              </a:xfrm>
              <a:custGeom>
                <a:avLst/>
                <a:gdLst>
                  <a:gd name="T0" fmla="*/ 0 w 169"/>
                  <a:gd name="T1" fmla="*/ 0 h 630"/>
                  <a:gd name="T2" fmla="*/ 0 w 169"/>
                  <a:gd name="T3" fmla="*/ 0 h 630"/>
                  <a:gd name="T4" fmla="*/ 2147483646 w 169"/>
                  <a:gd name="T5" fmla="*/ 2147483646 h 630"/>
                  <a:gd name="T6" fmla="*/ 2147483646 w 169"/>
                  <a:gd name="T7" fmla="*/ 2147483646 h 630"/>
                  <a:gd name="T8" fmla="*/ 2147483646 w 169"/>
                  <a:gd name="T9" fmla="*/ 2147483646 h 630"/>
                  <a:gd name="T10" fmla="*/ 2147483646 w 169"/>
                  <a:gd name="T11" fmla="*/ 2147483646 h 630"/>
                  <a:gd name="T12" fmla="*/ 2147483646 w 169"/>
                  <a:gd name="T13" fmla="*/ 2147483646 h 630"/>
                  <a:gd name="T14" fmla="*/ 2147483646 w 169"/>
                  <a:gd name="T15" fmla="*/ 0 h 630"/>
                  <a:gd name="T16" fmla="*/ 0 w 169"/>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9" h="630">
                    <a:moveTo>
                      <a:pt x="0" y="0"/>
                    </a:moveTo>
                    <a:lnTo>
                      <a:pt x="0" y="0"/>
                    </a:lnTo>
                    <a:cubicBezTo>
                      <a:pt x="28" y="391"/>
                      <a:pt x="28" y="391"/>
                      <a:pt x="28" y="391"/>
                    </a:cubicBezTo>
                    <a:cubicBezTo>
                      <a:pt x="28" y="559"/>
                      <a:pt x="28" y="559"/>
                      <a:pt x="28" y="559"/>
                    </a:cubicBezTo>
                    <a:cubicBezTo>
                      <a:pt x="28" y="598"/>
                      <a:pt x="59" y="629"/>
                      <a:pt x="98" y="629"/>
                    </a:cubicBezTo>
                    <a:cubicBezTo>
                      <a:pt x="137" y="629"/>
                      <a:pt x="168" y="598"/>
                      <a:pt x="168" y="559"/>
                    </a:cubicBezTo>
                    <a:cubicBezTo>
                      <a:pt x="168" y="391"/>
                      <a:pt x="168" y="391"/>
                      <a:pt x="168" y="391"/>
                    </a:cubicBezTo>
                    <a:cubicBezTo>
                      <a:pt x="87" y="0"/>
                      <a:pt x="87" y="0"/>
                      <a:pt x="87" y="0"/>
                    </a:cubicBez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36" name="Freeform 409">
                <a:extLst>
                  <a:ext uri="{FF2B5EF4-FFF2-40B4-BE49-F238E27FC236}">
                    <a16:creationId xmlns:a16="http://schemas.microsoft.com/office/drawing/2014/main" id="{AC76AE5E-8DC2-4125-BFCB-0128FF019005}"/>
                  </a:ext>
                </a:extLst>
              </p:cNvPr>
              <p:cNvSpPr>
                <a:spLocks noChangeArrowheads="1"/>
              </p:cNvSpPr>
              <p:nvPr/>
            </p:nvSpPr>
            <p:spPr bwMode="auto">
              <a:xfrm>
                <a:off x="1901825" y="2495550"/>
                <a:ext cx="100013" cy="227013"/>
              </a:xfrm>
              <a:custGeom>
                <a:avLst/>
                <a:gdLst>
                  <a:gd name="T0" fmla="*/ 0 w 279"/>
                  <a:gd name="T1" fmla="*/ 0 h 630"/>
                  <a:gd name="T2" fmla="*/ 0 w 279"/>
                  <a:gd name="T3" fmla="*/ 0 h 630"/>
                  <a:gd name="T4" fmla="*/ 2147483646 w 279"/>
                  <a:gd name="T5" fmla="*/ 2147483646 h 630"/>
                  <a:gd name="T6" fmla="*/ 2147483646 w 279"/>
                  <a:gd name="T7" fmla="*/ 2147483646 h 630"/>
                  <a:gd name="T8" fmla="*/ 2147483646 w 279"/>
                  <a:gd name="T9" fmla="*/ 2147483646 h 630"/>
                  <a:gd name="T10" fmla="*/ 2147483646 w 279"/>
                  <a:gd name="T11" fmla="*/ 2147483646 h 630"/>
                  <a:gd name="T12" fmla="*/ 2147483646 w 279"/>
                  <a:gd name="T13" fmla="*/ 2147483646 h 630"/>
                  <a:gd name="T14" fmla="*/ 2147483646 w 279"/>
                  <a:gd name="T15" fmla="*/ 0 h 630"/>
                  <a:gd name="T16" fmla="*/ 0 w 279"/>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 h="630">
                    <a:moveTo>
                      <a:pt x="0" y="0"/>
                    </a:moveTo>
                    <a:lnTo>
                      <a:pt x="0" y="0"/>
                    </a:lnTo>
                    <a:cubicBezTo>
                      <a:pt x="133" y="391"/>
                      <a:pt x="133" y="391"/>
                      <a:pt x="133" y="391"/>
                    </a:cubicBezTo>
                    <a:cubicBezTo>
                      <a:pt x="133" y="559"/>
                      <a:pt x="133" y="559"/>
                      <a:pt x="133" y="559"/>
                    </a:cubicBezTo>
                    <a:cubicBezTo>
                      <a:pt x="133" y="598"/>
                      <a:pt x="168" y="629"/>
                      <a:pt x="208" y="629"/>
                    </a:cubicBezTo>
                    <a:cubicBezTo>
                      <a:pt x="247" y="629"/>
                      <a:pt x="278" y="598"/>
                      <a:pt x="278" y="559"/>
                    </a:cubicBezTo>
                    <a:cubicBezTo>
                      <a:pt x="278" y="391"/>
                      <a:pt x="278" y="391"/>
                      <a:pt x="278" y="391"/>
                    </a:cubicBezTo>
                    <a:cubicBezTo>
                      <a:pt x="86" y="0"/>
                      <a:pt x="86" y="0"/>
                      <a:pt x="86" y="0"/>
                    </a:cubicBez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37" name="Freeform 410">
                <a:extLst>
                  <a:ext uri="{FF2B5EF4-FFF2-40B4-BE49-F238E27FC236}">
                    <a16:creationId xmlns:a16="http://schemas.microsoft.com/office/drawing/2014/main" id="{14AECC5C-A702-48B6-ACBA-CD53BAD4D7C5}"/>
                  </a:ext>
                </a:extLst>
              </p:cNvPr>
              <p:cNvSpPr>
                <a:spLocks noChangeArrowheads="1"/>
              </p:cNvSpPr>
              <p:nvPr/>
            </p:nvSpPr>
            <p:spPr bwMode="auto">
              <a:xfrm>
                <a:off x="1963738" y="2495550"/>
                <a:ext cx="138112" cy="227013"/>
              </a:xfrm>
              <a:custGeom>
                <a:avLst/>
                <a:gdLst>
                  <a:gd name="T0" fmla="*/ 2147483646 w 385"/>
                  <a:gd name="T1" fmla="*/ 0 h 630"/>
                  <a:gd name="T2" fmla="*/ 2147483646 w 385"/>
                  <a:gd name="T3" fmla="*/ 0 h 630"/>
                  <a:gd name="T4" fmla="*/ 0 w 385"/>
                  <a:gd name="T5" fmla="*/ 0 h 630"/>
                  <a:gd name="T6" fmla="*/ 2147483646 w 385"/>
                  <a:gd name="T7" fmla="*/ 2147483646 h 630"/>
                  <a:gd name="T8" fmla="*/ 2147483646 w 385"/>
                  <a:gd name="T9" fmla="*/ 2147483646 h 630"/>
                  <a:gd name="T10" fmla="*/ 2147483646 w 385"/>
                  <a:gd name="T11" fmla="*/ 2147483646 h 630"/>
                  <a:gd name="T12" fmla="*/ 2147483646 w 385"/>
                  <a:gd name="T13" fmla="*/ 2147483646 h 630"/>
                  <a:gd name="T14" fmla="*/ 2147483646 w 385"/>
                  <a:gd name="T15" fmla="*/ 2147483646 h 630"/>
                  <a:gd name="T16" fmla="*/ 2147483646 w 385"/>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5" h="630">
                    <a:moveTo>
                      <a:pt x="86" y="0"/>
                    </a:moveTo>
                    <a:lnTo>
                      <a:pt x="86" y="0"/>
                    </a:lnTo>
                    <a:cubicBezTo>
                      <a:pt x="0" y="0"/>
                      <a:pt x="0" y="0"/>
                      <a:pt x="0" y="0"/>
                    </a:cubicBezTo>
                    <a:cubicBezTo>
                      <a:pt x="243" y="391"/>
                      <a:pt x="243" y="391"/>
                      <a:pt x="243" y="391"/>
                    </a:cubicBezTo>
                    <a:cubicBezTo>
                      <a:pt x="243" y="559"/>
                      <a:pt x="243" y="559"/>
                      <a:pt x="243" y="559"/>
                    </a:cubicBezTo>
                    <a:cubicBezTo>
                      <a:pt x="243" y="598"/>
                      <a:pt x="274" y="629"/>
                      <a:pt x="313" y="629"/>
                    </a:cubicBezTo>
                    <a:cubicBezTo>
                      <a:pt x="352" y="629"/>
                      <a:pt x="384" y="598"/>
                      <a:pt x="384" y="559"/>
                    </a:cubicBezTo>
                    <a:cubicBezTo>
                      <a:pt x="384" y="391"/>
                      <a:pt x="384" y="391"/>
                      <a:pt x="384" y="391"/>
                    </a:cubicBezTo>
                    <a:lnTo>
                      <a:pt x="86"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grpSp>
        <p:sp>
          <p:nvSpPr>
            <p:cNvPr id="12" name="Freeform 22">
              <a:extLst>
                <a:ext uri="{FF2B5EF4-FFF2-40B4-BE49-F238E27FC236}">
                  <a16:creationId xmlns:a16="http://schemas.microsoft.com/office/drawing/2014/main" id="{92FF889D-2372-4BCA-B81A-B2F0B8345D84}"/>
                </a:ext>
              </a:extLst>
            </p:cNvPr>
            <p:cNvSpPr>
              <a:spLocks/>
            </p:cNvSpPr>
            <p:nvPr/>
          </p:nvSpPr>
          <p:spPr bwMode="auto">
            <a:xfrm>
              <a:off x="6017983" y="3982255"/>
              <a:ext cx="2201770" cy="564280"/>
            </a:xfrm>
            <a:custGeom>
              <a:avLst/>
              <a:gdLst>
                <a:gd name="T0" fmla="*/ 362 w 933"/>
                <a:gd name="T1" fmla="*/ 135 h 419"/>
                <a:gd name="T2" fmla="*/ 301 w 933"/>
                <a:gd name="T3" fmla="*/ 137 h 419"/>
                <a:gd name="T4" fmla="*/ 246 w 933"/>
                <a:gd name="T5" fmla="*/ 120 h 419"/>
                <a:gd name="T6" fmla="*/ 237 w 933"/>
                <a:gd name="T7" fmla="*/ 72 h 419"/>
                <a:gd name="T8" fmla="*/ 286 w 933"/>
                <a:gd name="T9" fmla="*/ 46 h 419"/>
                <a:gd name="T10" fmla="*/ 354 w 933"/>
                <a:gd name="T11" fmla="*/ 46 h 419"/>
                <a:gd name="T12" fmla="*/ 437 w 933"/>
                <a:gd name="T13" fmla="*/ 44 h 419"/>
                <a:gd name="T14" fmla="*/ 517 w 933"/>
                <a:gd name="T15" fmla="*/ 21 h 419"/>
                <a:gd name="T16" fmla="*/ 598 w 933"/>
                <a:gd name="T17" fmla="*/ 2 h 419"/>
                <a:gd name="T18" fmla="*/ 689 w 933"/>
                <a:gd name="T19" fmla="*/ 8 h 419"/>
                <a:gd name="T20" fmla="*/ 752 w 933"/>
                <a:gd name="T21" fmla="*/ 46 h 419"/>
                <a:gd name="T22" fmla="*/ 808 w 933"/>
                <a:gd name="T23" fmla="*/ 97 h 419"/>
                <a:gd name="T24" fmla="*/ 835 w 933"/>
                <a:gd name="T25" fmla="*/ 131 h 419"/>
                <a:gd name="T26" fmla="*/ 888 w 933"/>
                <a:gd name="T27" fmla="*/ 186 h 419"/>
                <a:gd name="T28" fmla="*/ 911 w 933"/>
                <a:gd name="T29" fmla="*/ 207 h 419"/>
                <a:gd name="T30" fmla="*/ 928 w 933"/>
                <a:gd name="T31" fmla="*/ 229 h 419"/>
                <a:gd name="T32" fmla="*/ 928 w 933"/>
                <a:gd name="T33" fmla="*/ 288 h 419"/>
                <a:gd name="T34" fmla="*/ 907 w 933"/>
                <a:gd name="T35" fmla="*/ 362 h 419"/>
                <a:gd name="T36" fmla="*/ 880 w 933"/>
                <a:gd name="T37" fmla="*/ 415 h 419"/>
                <a:gd name="T38" fmla="*/ 846 w 933"/>
                <a:gd name="T39" fmla="*/ 402 h 419"/>
                <a:gd name="T40" fmla="*/ 795 w 933"/>
                <a:gd name="T41" fmla="*/ 345 h 419"/>
                <a:gd name="T42" fmla="*/ 750 w 933"/>
                <a:gd name="T43" fmla="*/ 301 h 419"/>
                <a:gd name="T44" fmla="*/ 699 w 933"/>
                <a:gd name="T45" fmla="*/ 265 h 419"/>
                <a:gd name="T46" fmla="*/ 636 w 933"/>
                <a:gd name="T47" fmla="*/ 258 h 419"/>
                <a:gd name="T48" fmla="*/ 568 w 933"/>
                <a:gd name="T49" fmla="*/ 277 h 419"/>
                <a:gd name="T50" fmla="*/ 492 w 933"/>
                <a:gd name="T51" fmla="*/ 305 h 419"/>
                <a:gd name="T52" fmla="*/ 418 w 933"/>
                <a:gd name="T53" fmla="*/ 322 h 419"/>
                <a:gd name="T54" fmla="*/ 352 w 933"/>
                <a:gd name="T55" fmla="*/ 309 h 419"/>
                <a:gd name="T56" fmla="*/ 273 w 933"/>
                <a:gd name="T57" fmla="*/ 290 h 419"/>
                <a:gd name="T58" fmla="*/ 206 w 933"/>
                <a:gd name="T59" fmla="*/ 269 h 419"/>
                <a:gd name="T60" fmla="*/ 163 w 933"/>
                <a:gd name="T61" fmla="*/ 254 h 419"/>
                <a:gd name="T62" fmla="*/ 125 w 933"/>
                <a:gd name="T63" fmla="*/ 220 h 419"/>
                <a:gd name="T64" fmla="*/ 70 w 933"/>
                <a:gd name="T65" fmla="*/ 169 h 419"/>
                <a:gd name="T66" fmla="*/ 19 w 933"/>
                <a:gd name="T67" fmla="*/ 127 h 419"/>
                <a:gd name="T68" fmla="*/ 0 w 933"/>
                <a:gd name="T69" fmla="*/ 80 h 419"/>
                <a:gd name="T70" fmla="*/ 25 w 933"/>
                <a:gd name="T71" fmla="*/ 57 h 419"/>
                <a:gd name="T72" fmla="*/ 70 w 933"/>
                <a:gd name="T73" fmla="*/ 74 h 419"/>
                <a:gd name="T74" fmla="*/ 121 w 933"/>
                <a:gd name="T75" fmla="*/ 116 h 419"/>
                <a:gd name="T76" fmla="*/ 163 w 933"/>
                <a:gd name="T77" fmla="*/ 152 h 419"/>
                <a:gd name="T78" fmla="*/ 218 w 933"/>
                <a:gd name="T79" fmla="*/ 173 h 419"/>
                <a:gd name="T80" fmla="*/ 286 w 933"/>
                <a:gd name="T81" fmla="*/ 188 h 419"/>
                <a:gd name="T82" fmla="*/ 339 w 933"/>
                <a:gd name="T83" fmla="*/ 197 h 419"/>
                <a:gd name="T84" fmla="*/ 392 w 933"/>
                <a:gd name="T85" fmla="*/ 190 h 419"/>
                <a:gd name="T86" fmla="*/ 432 w 933"/>
                <a:gd name="T87" fmla="*/ 163 h 419"/>
                <a:gd name="T88" fmla="*/ 456 w 933"/>
                <a:gd name="T89" fmla="*/ 148 h 419"/>
                <a:gd name="T90" fmla="*/ 432 w 933"/>
                <a:gd name="T91" fmla="*/ 146 h 419"/>
                <a:gd name="T92" fmla="*/ 394 w 933"/>
                <a:gd name="T93" fmla="*/ 137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33" h="419">
                  <a:moveTo>
                    <a:pt x="394" y="137"/>
                  </a:moveTo>
                  <a:lnTo>
                    <a:pt x="382" y="135"/>
                  </a:lnTo>
                  <a:lnTo>
                    <a:pt x="362" y="135"/>
                  </a:lnTo>
                  <a:lnTo>
                    <a:pt x="343" y="135"/>
                  </a:lnTo>
                  <a:lnTo>
                    <a:pt x="320" y="137"/>
                  </a:lnTo>
                  <a:lnTo>
                    <a:pt x="301" y="137"/>
                  </a:lnTo>
                  <a:lnTo>
                    <a:pt x="284" y="135"/>
                  </a:lnTo>
                  <a:lnTo>
                    <a:pt x="263" y="131"/>
                  </a:lnTo>
                  <a:lnTo>
                    <a:pt x="246" y="120"/>
                  </a:lnTo>
                  <a:lnTo>
                    <a:pt x="235" y="106"/>
                  </a:lnTo>
                  <a:lnTo>
                    <a:pt x="233" y="89"/>
                  </a:lnTo>
                  <a:lnTo>
                    <a:pt x="237" y="72"/>
                  </a:lnTo>
                  <a:lnTo>
                    <a:pt x="248" y="57"/>
                  </a:lnTo>
                  <a:lnTo>
                    <a:pt x="265" y="50"/>
                  </a:lnTo>
                  <a:lnTo>
                    <a:pt x="286" y="46"/>
                  </a:lnTo>
                  <a:lnTo>
                    <a:pt x="303" y="46"/>
                  </a:lnTo>
                  <a:lnTo>
                    <a:pt x="326" y="46"/>
                  </a:lnTo>
                  <a:lnTo>
                    <a:pt x="354" y="46"/>
                  </a:lnTo>
                  <a:lnTo>
                    <a:pt x="384" y="46"/>
                  </a:lnTo>
                  <a:lnTo>
                    <a:pt x="411" y="46"/>
                  </a:lnTo>
                  <a:lnTo>
                    <a:pt x="437" y="44"/>
                  </a:lnTo>
                  <a:lnTo>
                    <a:pt x="456" y="40"/>
                  </a:lnTo>
                  <a:lnTo>
                    <a:pt x="487" y="29"/>
                  </a:lnTo>
                  <a:lnTo>
                    <a:pt x="517" y="21"/>
                  </a:lnTo>
                  <a:lnTo>
                    <a:pt x="545" y="12"/>
                  </a:lnTo>
                  <a:lnTo>
                    <a:pt x="570" y="6"/>
                  </a:lnTo>
                  <a:lnTo>
                    <a:pt x="598" y="2"/>
                  </a:lnTo>
                  <a:lnTo>
                    <a:pt x="625" y="0"/>
                  </a:lnTo>
                  <a:lnTo>
                    <a:pt x="655" y="2"/>
                  </a:lnTo>
                  <a:lnTo>
                    <a:pt x="689" y="8"/>
                  </a:lnTo>
                  <a:lnTo>
                    <a:pt x="710" y="19"/>
                  </a:lnTo>
                  <a:lnTo>
                    <a:pt x="731" y="29"/>
                  </a:lnTo>
                  <a:lnTo>
                    <a:pt x="752" y="46"/>
                  </a:lnTo>
                  <a:lnTo>
                    <a:pt x="774" y="63"/>
                  </a:lnTo>
                  <a:lnTo>
                    <a:pt x="791" y="80"/>
                  </a:lnTo>
                  <a:lnTo>
                    <a:pt x="808" y="97"/>
                  </a:lnTo>
                  <a:lnTo>
                    <a:pt x="820" y="112"/>
                  </a:lnTo>
                  <a:lnTo>
                    <a:pt x="829" y="123"/>
                  </a:lnTo>
                  <a:lnTo>
                    <a:pt x="835" y="131"/>
                  </a:lnTo>
                  <a:lnTo>
                    <a:pt x="850" y="148"/>
                  </a:lnTo>
                  <a:lnTo>
                    <a:pt x="869" y="167"/>
                  </a:lnTo>
                  <a:lnTo>
                    <a:pt x="888" y="186"/>
                  </a:lnTo>
                  <a:lnTo>
                    <a:pt x="905" y="199"/>
                  </a:lnTo>
                  <a:lnTo>
                    <a:pt x="907" y="203"/>
                  </a:lnTo>
                  <a:lnTo>
                    <a:pt x="911" y="207"/>
                  </a:lnTo>
                  <a:lnTo>
                    <a:pt x="918" y="212"/>
                  </a:lnTo>
                  <a:lnTo>
                    <a:pt x="924" y="218"/>
                  </a:lnTo>
                  <a:lnTo>
                    <a:pt x="928" y="229"/>
                  </a:lnTo>
                  <a:lnTo>
                    <a:pt x="933" y="243"/>
                  </a:lnTo>
                  <a:lnTo>
                    <a:pt x="930" y="265"/>
                  </a:lnTo>
                  <a:lnTo>
                    <a:pt x="928" y="288"/>
                  </a:lnTo>
                  <a:lnTo>
                    <a:pt x="922" y="313"/>
                  </a:lnTo>
                  <a:lnTo>
                    <a:pt x="916" y="339"/>
                  </a:lnTo>
                  <a:lnTo>
                    <a:pt x="907" y="362"/>
                  </a:lnTo>
                  <a:lnTo>
                    <a:pt x="899" y="385"/>
                  </a:lnTo>
                  <a:lnTo>
                    <a:pt x="888" y="402"/>
                  </a:lnTo>
                  <a:lnTo>
                    <a:pt x="880" y="415"/>
                  </a:lnTo>
                  <a:lnTo>
                    <a:pt x="871" y="419"/>
                  </a:lnTo>
                  <a:lnTo>
                    <a:pt x="863" y="417"/>
                  </a:lnTo>
                  <a:lnTo>
                    <a:pt x="846" y="402"/>
                  </a:lnTo>
                  <a:lnTo>
                    <a:pt x="829" y="383"/>
                  </a:lnTo>
                  <a:lnTo>
                    <a:pt x="812" y="362"/>
                  </a:lnTo>
                  <a:lnTo>
                    <a:pt x="795" y="345"/>
                  </a:lnTo>
                  <a:lnTo>
                    <a:pt x="780" y="328"/>
                  </a:lnTo>
                  <a:lnTo>
                    <a:pt x="767" y="315"/>
                  </a:lnTo>
                  <a:lnTo>
                    <a:pt x="750" y="301"/>
                  </a:lnTo>
                  <a:lnTo>
                    <a:pt x="733" y="286"/>
                  </a:lnTo>
                  <a:lnTo>
                    <a:pt x="714" y="275"/>
                  </a:lnTo>
                  <a:lnTo>
                    <a:pt x="699" y="265"/>
                  </a:lnTo>
                  <a:lnTo>
                    <a:pt x="682" y="260"/>
                  </a:lnTo>
                  <a:lnTo>
                    <a:pt x="659" y="258"/>
                  </a:lnTo>
                  <a:lnTo>
                    <a:pt x="636" y="258"/>
                  </a:lnTo>
                  <a:lnTo>
                    <a:pt x="610" y="262"/>
                  </a:lnTo>
                  <a:lnTo>
                    <a:pt x="591" y="269"/>
                  </a:lnTo>
                  <a:lnTo>
                    <a:pt x="568" y="277"/>
                  </a:lnTo>
                  <a:lnTo>
                    <a:pt x="543" y="286"/>
                  </a:lnTo>
                  <a:lnTo>
                    <a:pt x="515" y="296"/>
                  </a:lnTo>
                  <a:lnTo>
                    <a:pt x="492" y="305"/>
                  </a:lnTo>
                  <a:lnTo>
                    <a:pt x="471" y="313"/>
                  </a:lnTo>
                  <a:lnTo>
                    <a:pt x="443" y="320"/>
                  </a:lnTo>
                  <a:lnTo>
                    <a:pt x="418" y="322"/>
                  </a:lnTo>
                  <a:lnTo>
                    <a:pt x="394" y="320"/>
                  </a:lnTo>
                  <a:lnTo>
                    <a:pt x="369" y="313"/>
                  </a:lnTo>
                  <a:lnTo>
                    <a:pt x="352" y="309"/>
                  </a:lnTo>
                  <a:lnTo>
                    <a:pt x="329" y="305"/>
                  </a:lnTo>
                  <a:lnTo>
                    <a:pt x="301" y="296"/>
                  </a:lnTo>
                  <a:lnTo>
                    <a:pt x="273" y="290"/>
                  </a:lnTo>
                  <a:lnTo>
                    <a:pt x="246" y="284"/>
                  </a:lnTo>
                  <a:lnTo>
                    <a:pt x="225" y="275"/>
                  </a:lnTo>
                  <a:lnTo>
                    <a:pt x="206" y="269"/>
                  </a:lnTo>
                  <a:lnTo>
                    <a:pt x="189" y="265"/>
                  </a:lnTo>
                  <a:lnTo>
                    <a:pt x="176" y="258"/>
                  </a:lnTo>
                  <a:lnTo>
                    <a:pt x="163" y="254"/>
                  </a:lnTo>
                  <a:lnTo>
                    <a:pt x="153" y="245"/>
                  </a:lnTo>
                  <a:lnTo>
                    <a:pt x="138" y="233"/>
                  </a:lnTo>
                  <a:lnTo>
                    <a:pt x="125" y="220"/>
                  </a:lnTo>
                  <a:lnTo>
                    <a:pt x="108" y="205"/>
                  </a:lnTo>
                  <a:lnTo>
                    <a:pt x="89" y="188"/>
                  </a:lnTo>
                  <a:lnTo>
                    <a:pt x="70" y="169"/>
                  </a:lnTo>
                  <a:lnTo>
                    <a:pt x="49" y="152"/>
                  </a:lnTo>
                  <a:lnTo>
                    <a:pt x="32" y="139"/>
                  </a:lnTo>
                  <a:lnTo>
                    <a:pt x="19" y="127"/>
                  </a:lnTo>
                  <a:lnTo>
                    <a:pt x="4" y="110"/>
                  </a:lnTo>
                  <a:lnTo>
                    <a:pt x="0" y="95"/>
                  </a:lnTo>
                  <a:lnTo>
                    <a:pt x="0" y="80"/>
                  </a:lnTo>
                  <a:lnTo>
                    <a:pt x="6" y="67"/>
                  </a:lnTo>
                  <a:lnTo>
                    <a:pt x="15" y="61"/>
                  </a:lnTo>
                  <a:lnTo>
                    <a:pt x="25" y="57"/>
                  </a:lnTo>
                  <a:lnTo>
                    <a:pt x="38" y="57"/>
                  </a:lnTo>
                  <a:lnTo>
                    <a:pt x="53" y="63"/>
                  </a:lnTo>
                  <a:lnTo>
                    <a:pt x="70" y="74"/>
                  </a:lnTo>
                  <a:lnTo>
                    <a:pt x="89" y="91"/>
                  </a:lnTo>
                  <a:lnTo>
                    <a:pt x="106" y="103"/>
                  </a:lnTo>
                  <a:lnTo>
                    <a:pt x="121" y="116"/>
                  </a:lnTo>
                  <a:lnTo>
                    <a:pt x="136" y="129"/>
                  </a:lnTo>
                  <a:lnTo>
                    <a:pt x="148" y="139"/>
                  </a:lnTo>
                  <a:lnTo>
                    <a:pt x="163" y="152"/>
                  </a:lnTo>
                  <a:lnTo>
                    <a:pt x="180" y="161"/>
                  </a:lnTo>
                  <a:lnTo>
                    <a:pt x="199" y="167"/>
                  </a:lnTo>
                  <a:lnTo>
                    <a:pt x="218" y="173"/>
                  </a:lnTo>
                  <a:lnTo>
                    <a:pt x="242" y="178"/>
                  </a:lnTo>
                  <a:lnTo>
                    <a:pt x="263" y="182"/>
                  </a:lnTo>
                  <a:lnTo>
                    <a:pt x="286" y="188"/>
                  </a:lnTo>
                  <a:lnTo>
                    <a:pt x="307" y="190"/>
                  </a:lnTo>
                  <a:lnTo>
                    <a:pt x="324" y="192"/>
                  </a:lnTo>
                  <a:lnTo>
                    <a:pt x="339" y="197"/>
                  </a:lnTo>
                  <a:lnTo>
                    <a:pt x="356" y="199"/>
                  </a:lnTo>
                  <a:lnTo>
                    <a:pt x="373" y="197"/>
                  </a:lnTo>
                  <a:lnTo>
                    <a:pt x="392" y="190"/>
                  </a:lnTo>
                  <a:lnTo>
                    <a:pt x="405" y="182"/>
                  </a:lnTo>
                  <a:lnTo>
                    <a:pt x="422" y="173"/>
                  </a:lnTo>
                  <a:lnTo>
                    <a:pt x="432" y="163"/>
                  </a:lnTo>
                  <a:lnTo>
                    <a:pt x="445" y="156"/>
                  </a:lnTo>
                  <a:lnTo>
                    <a:pt x="454" y="150"/>
                  </a:lnTo>
                  <a:lnTo>
                    <a:pt x="456" y="148"/>
                  </a:lnTo>
                  <a:lnTo>
                    <a:pt x="454" y="148"/>
                  </a:lnTo>
                  <a:lnTo>
                    <a:pt x="445" y="146"/>
                  </a:lnTo>
                  <a:lnTo>
                    <a:pt x="432" y="146"/>
                  </a:lnTo>
                  <a:lnTo>
                    <a:pt x="418" y="142"/>
                  </a:lnTo>
                  <a:lnTo>
                    <a:pt x="405" y="139"/>
                  </a:lnTo>
                  <a:lnTo>
                    <a:pt x="394" y="137"/>
                  </a:lnTo>
                  <a:lnTo>
                    <a:pt x="394" y="137"/>
                  </a:lnTo>
                  <a:lnTo>
                    <a:pt x="394" y="137"/>
                  </a:lnTo>
                  <a:close/>
                </a:path>
              </a:pathLst>
            </a:custGeom>
            <a:solidFill>
              <a:schemeClr val="tx2">
                <a:lumMod val="20000"/>
                <a:lumOff val="8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13" name="Rectangle 12">
              <a:extLst>
                <a:ext uri="{FF2B5EF4-FFF2-40B4-BE49-F238E27FC236}">
                  <a16:creationId xmlns:a16="http://schemas.microsoft.com/office/drawing/2014/main" id="{98634479-8CD2-4103-8D04-25C8184F91D6}"/>
                </a:ext>
              </a:extLst>
            </p:cNvPr>
            <p:cNvSpPr/>
            <p:nvPr/>
          </p:nvSpPr>
          <p:spPr bwMode="auto">
            <a:xfrm>
              <a:off x="8571944" y="2127565"/>
              <a:ext cx="3188256" cy="2449251"/>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srgbClr val="4B8DCB"/>
                  </a:solidFill>
                  <a:effectLst/>
                  <a:uLnTx/>
                  <a:uFillTx/>
                  <a:latin typeface="Arial Black" panose="020B0A04020102020204" pitchFamily="34" charset="0"/>
                  <a:ea typeface="+mn-ea"/>
                  <a:cs typeface="+mn-cs"/>
                </a:rPr>
                <a:t>Operating model</a:t>
              </a:r>
            </a:p>
            <a:p>
              <a:pPr marL="0" marR="0" lvl="0" indent="0" algn="l" defTabSz="914377" rtl="0" eaLnBrk="1" fontAlgn="base" latinLnBrk="0" hangingPunct="1">
                <a:lnSpc>
                  <a:spcPct val="100000"/>
                </a:lnSpc>
                <a:spcBef>
                  <a:spcPts val="60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Key partners:</a:t>
              </a: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Key capabilities:</a:t>
              </a: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Key resources:</a:t>
              </a: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de-DE"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de-DE"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ct val="0"/>
                </a:spcAft>
                <a:buClrTx/>
                <a:buSzTx/>
                <a:buFontTx/>
                <a:buNone/>
                <a:tabLst/>
                <a:defRPr/>
              </a:pPr>
              <a:r>
                <a:rPr kumimoji="0" lang="de-DE"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Digital:</a:t>
              </a: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14" name="Rectangle 13">
              <a:extLst>
                <a:ext uri="{FF2B5EF4-FFF2-40B4-BE49-F238E27FC236}">
                  <a16:creationId xmlns:a16="http://schemas.microsoft.com/office/drawing/2014/main" id="{5066B79C-DFF4-4FB9-AD6A-6C83231FD3FF}"/>
                </a:ext>
              </a:extLst>
            </p:cNvPr>
            <p:cNvSpPr/>
            <p:nvPr/>
          </p:nvSpPr>
          <p:spPr bwMode="auto">
            <a:xfrm>
              <a:off x="323853" y="2127564"/>
              <a:ext cx="3123563" cy="2449251"/>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srgbClr val="4B8DCB"/>
                  </a:solidFill>
                  <a:effectLst/>
                  <a:uLnTx/>
                  <a:uFillTx/>
                  <a:latin typeface="Arial Black" panose="020B0A04020102020204" pitchFamily="34" charset="0"/>
                  <a:ea typeface="+mn-ea"/>
                  <a:cs typeface="+mn-cs"/>
                </a:rPr>
                <a:t>Market</a:t>
              </a:r>
            </a:p>
            <a:p>
              <a:pPr marL="0" marR="0" lvl="0" indent="0" algn="l" defTabSz="914377" rtl="0" eaLnBrk="1" fontAlgn="base" latinLnBrk="0" hangingPunct="1">
                <a:lnSpc>
                  <a:spcPct val="100000"/>
                </a:lnSpc>
                <a:spcBef>
                  <a:spcPts val="600"/>
                </a:spcBef>
                <a:spcAft>
                  <a:spcPts val="10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Customers:</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Customer relationships:</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 </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Customer Channels:</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Competitors:</a:t>
              </a:r>
            </a:p>
          </p:txBody>
        </p:sp>
        <p:sp>
          <p:nvSpPr>
            <p:cNvPr id="15" name="Rectangle 14">
              <a:extLst>
                <a:ext uri="{FF2B5EF4-FFF2-40B4-BE49-F238E27FC236}">
                  <a16:creationId xmlns:a16="http://schemas.microsoft.com/office/drawing/2014/main" id="{44D4887B-01A9-49CA-A19A-44F73FBB0461}"/>
                </a:ext>
              </a:extLst>
            </p:cNvPr>
            <p:cNvSpPr/>
            <p:nvPr/>
          </p:nvSpPr>
          <p:spPr bwMode="auto">
            <a:xfrm>
              <a:off x="3577440" y="2127564"/>
              <a:ext cx="4864482" cy="2449251"/>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srgbClr val="4B8DCB"/>
                  </a:solidFill>
                  <a:effectLst/>
                  <a:uLnTx/>
                  <a:uFillTx/>
                  <a:latin typeface="Arial Black" panose="020B0A04020102020204" pitchFamily="34" charset="0"/>
                  <a:ea typeface="+mn-ea"/>
                  <a:cs typeface="+mn-cs"/>
                </a:rPr>
                <a:t>Offering</a:t>
              </a:r>
              <a:endParaRPr kumimoji="0" lang="en-US" sz="9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ts val="600"/>
                </a:spcBef>
                <a:spcAft>
                  <a:spcPts val="10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Products/services:</a:t>
              </a: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Value proposition:</a:t>
              </a:r>
            </a:p>
            <a:p>
              <a:pPr marL="107997" marR="0" lvl="0" indent="-107997" algn="l" defTabSz="914377" rtl="0" eaLnBrk="1" fontAlgn="base" latinLnBrk="0" hangingPunct="1">
                <a:lnSpc>
                  <a:spcPct val="100000"/>
                </a:lnSpc>
                <a:spcBef>
                  <a:spcPct val="0"/>
                </a:spcBef>
                <a:spcAft>
                  <a:spcPts val="100"/>
                </a:spcAft>
                <a:buClrTx/>
                <a:buSzTx/>
                <a:buFont typeface="Arial" panose="020B0604020202020204" pitchFamily="34" charset="0"/>
                <a:buChar char="•"/>
                <a:tabLst/>
                <a:defRPr/>
              </a:pPr>
              <a:endParaRPr kumimoji="0" lang="en-US" sz="7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endPar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a:p>
              <a:pPr marL="0" marR="0" lvl="0" indent="0" algn="l" defTabSz="914377" rtl="0" eaLnBrk="1" fontAlgn="base" latinLnBrk="0" hangingPunct="1">
                <a:lnSpc>
                  <a:spcPct val="100000"/>
                </a:lnSpc>
                <a:spcBef>
                  <a:spcPct val="0"/>
                </a:spcBef>
                <a:spcAft>
                  <a:spcPts val="10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Outlook/pipeline:</a:t>
              </a:r>
            </a:p>
          </p:txBody>
        </p:sp>
        <p:grpSp>
          <p:nvGrpSpPr>
            <p:cNvPr id="16" name="Group 15">
              <a:extLst>
                <a:ext uri="{FF2B5EF4-FFF2-40B4-BE49-F238E27FC236}">
                  <a16:creationId xmlns:a16="http://schemas.microsoft.com/office/drawing/2014/main" id="{AB9A2AD2-D636-4011-B48B-CC4A3EF15232}"/>
                </a:ext>
              </a:extLst>
            </p:cNvPr>
            <p:cNvGrpSpPr/>
            <p:nvPr/>
          </p:nvGrpSpPr>
          <p:grpSpPr>
            <a:xfrm>
              <a:off x="323850" y="4683519"/>
              <a:ext cx="11436346" cy="906588"/>
              <a:chOff x="323850" y="3293466"/>
              <a:chExt cx="8496297" cy="790585"/>
            </a:xfrm>
          </p:grpSpPr>
          <p:grpSp>
            <p:nvGrpSpPr>
              <p:cNvPr id="17" name="Gruppieren 2">
                <a:extLst>
                  <a:ext uri="{FF2B5EF4-FFF2-40B4-BE49-F238E27FC236}">
                    <a16:creationId xmlns:a16="http://schemas.microsoft.com/office/drawing/2014/main" id="{B72C89CF-13D8-4B43-8065-DD78690CAD4E}"/>
                  </a:ext>
                </a:extLst>
              </p:cNvPr>
              <p:cNvGrpSpPr/>
              <p:nvPr/>
            </p:nvGrpSpPr>
            <p:grpSpPr>
              <a:xfrm>
                <a:off x="7507148" y="3349408"/>
                <a:ext cx="1213069" cy="702608"/>
                <a:chOff x="2655888" y="4829175"/>
                <a:chExt cx="1208087" cy="1044575"/>
              </a:xfrm>
              <a:solidFill>
                <a:schemeClr val="tx2">
                  <a:lumMod val="20000"/>
                  <a:lumOff val="80000"/>
                </a:schemeClr>
              </a:solidFill>
            </p:grpSpPr>
            <p:sp>
              <p:nvSpPr>
                <p:cNvPr id="23" name="Freeform 104">
                  <a:extLst>
                    <a:ext uri="{FF2B5EF4-FFF2-40B4-BE49-F238E27FC236}">
                      <a16:creationId xmlns:a16="http://schemas.microsoft.com/office/drawing/2014/main" id="{531B4A64-D67D-4D3C-B44E-6CECF4B7B125}"/>
                    </a:ext>
                  </a:extLst>
                </p:cNvPr>
                <p:cNvSpPr>
                  <a:spLocks noChangeArrowheads="1"/>
                </p:cNvSpPr>
                <p:nvPr/>
              </p:nvSpPr>
              <p:spPr bwMode="auto">
                <a:xfrm>
                  <a:off x="3544888" y="5187950"/>
                  <a:ext cx="314325" cy="312738"/>
                </a:xfrm>
                <a:custGeom>
                  <a:avLst/>
                  <a:gdLst>
                    <a:gd name="T0" fmla="*/ 2147483646 w 875"/>
                    <a:gd name="T1" fmla="*/ 2147483646 h 868"/>
                    <a:gd name="T2" fmla="*/ 2147483646 w 875"/>
                    <a:gd name="T3" fmla="*/ 2147483646 h 868"/>
                    <a:gd name="T4" fmla="*/ 2147483646 w 875"/>
                    <a:gd name="T5" fmla="*/ 2147483646 h 868"/>
                    <a:gd name="T6" fmla="*/ 2147483646 w 875"/>
                    <a:gd name="T7" fmla="*/ 2147483646 h 868"/>
                    <a:gd name="T8" fmla="*/ 2147483646 w 875"/>
                    <a:gd name="T9" fmla="*/ 2147483646 h 868"/>
                    <a:gd name="T10" fmla="*/ 2147483646 w 875"/>
                    <a:gd name="T11" fmla="*/ 2147483646 h 868"/>
                    <a:gd name="T12" fmla="*/ 2147483646 w 875"/>
                    <a:gd name="T13" fmla="*/ 2147483646 h 868"/>
                    <a:gd name="T14" fmla="*/ 2147483646 w 875"/>
                    <a:gd name="T15" fmla="*/ 2147483646 h 868"/>
                    <a:gd name="T16" fmla="*/ 2147483646 w 875"/>
                    <a:gd name="T17" fmla="*/ 0 h 868"/>
                    <a:gd name="T18" fmla="*/ 2147483646 w 875"/>
                    <a:gd name="T19" fmla="*/ 2147483646 h 868"/>
                    <a:gd name="T20" fmla="*/ 2147483646 w 875"/>
                    <a:gd name="T21" fmla="*/ 2147483646 h 86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75" h="868">
                      <a:moveTo>
                        <a:pt x="874" y="456"/>
                      </a:moveTo>
                      <a:lnTo>
                        <a:pt x="874" y="456"/>
                      </a:lnTo>
                      <a:cubicBezTo>
                        <a:pt x="750" y="554"/>
                        <a:pt x="750" y="554"/>
                        <a:pt x="750" y="554"/>
                      </a:cubicBezTo>
                      <a:cubicBezTo>
                        <a:pt x="509" y="763"/>
                        <a:pt x="509" y="763"/>
                        <a:pt x="509" y="763"/>
                      </a:cubicBezTo>
                      <a:cubicBezTo>
                        <a:pt x="385" y="867"/>
                        <a:pt x="385" y="867"/>
                        <a:pt x="385" y="867"/>
                      </a:cubicBezTo>
                      <a:cubicBezTo>
                        <a:pt x="385" y="867"/>
                        <a:pt x="294" y="756"/>
                        <a:pt x="150" y="587"/>
                      </a:cubicBezTo>
                      <a:cubicBezTo>
                        <a:pt x="0" y="411"/>
                        <a:pt x="19" y="267"/>
                        <a:pt x="19" y="267"/>
                      </a:cubicBezTo>
                      <a:cubicBezTo>
                        <a:pt x="182" y="130"/>
                        <a:pt x="182" y="130"/>
                        <a:pt x="182" y="130"/>
                      </a:cubicBezTo>
                      <a:cubicBezTo>
                        <a:pt x="339" y="0"/>
                        <a:pt x="339" y="0"/>
                        <a:pt x="339" y="0"/>
                      </a:cubicBezTo>
                      <a:cubicBezTo>
                        <a:pt x="339" y="0"/>
                        <a:pt x="489" y="0"/>
                        <a:pt x="633" y="176"/>
                      </a:cubicBezTo>
                      <a:cubicBezTo>
                        <a:pt x="783" y="345"/>
                        <a:pt x="874" y="456"/>
                        <a:pt x="874" y="456"/>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24" name="Freeform 105">
                  <a:extLst>
                    <a:ext uri="{FF2B5EF4-FFF2-40B4-BE49-F238E27FC236}">
                      <a16:creationId xmlns:a16="http://schemas.microsoft.com/office/drawing/2014/main" id="{32E5EC38-F493-4C72-8064-73FD4B113420}"/>
                    </a:ext>
                  </a:extLst>
                </p:cNvPr>
                <p:cNvSpPr>
                  <a:spLocks noChangeArrowheads="1"/>
                </p:cNvSpPr>
                <p:nvPr/>
              </p:nvSpPr>
              <p:spPr bwMode="auto">
                <a:xfrm>
                  <a:off x="3708400" y="5376863"/>
                  <a:ext cx="155575" cy="141287"/>
                </a:xfrm>
                <a:custGeom>
                  <a:avLst/>
                  <a:gdLst>
                    <a:gd name="T0" fmla="*/ 2147483646 w 431"/>
                    <a:gd name="T1" fmla="*/ 0 h 393"/>
                    <a:gd name="T2" fmla="*/ 2147483646 w 431"/>
                    <a:gd name="T3" fmla="*/ 0 h 393"/>
                    <a:gd name="T4" fmla="*/ 2147483646 w 431"/>
                    <a:gd name="T5" fmla="*/ 2147483646 h 393"/>
                    <a:gd name="T6" fmla="*/ 0 w 431"/>
                    <a:gd name="T7" fmla="*/ 2147483646 h 393"/>
                    <a:gd name="T8" fmla="*/ 2147483646 w 431"/>
                    <a:gd name="T9" fmla="*/ 0 h 3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93">
                      <a:moveTo>
                        <a:pt x="391" y="0"/>
                      </a:moveTo>
                      <a:lnTo>
                        <a:pt x="391" y="0"/>
                      </a:lnTo>
                      <a:cubicBezTo>
                        <a:pt x="430" y="105"/>
                        <a:pt x="404" y="229"/>
                        <a:pt x="313" y="307"/>
                      </a:cubicBezTo>
                      <a:cubicBezTo>
                        <a:pt x="221" y="379"/>
                        <a:pt x="97" y="392"/>
                        <a:pt x="0" y="333"/>
                      </a:cubicBezTo>
                      <a:lnTo>
                        <a:pt x="391"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25" name="Freeform 106">
                  <a:extLst>
                    <a:ext uri="{FF2B5EF4-FFF2-40B4-BE49-F238E27FC236}">
                      <a16:creationId xmlns:a16="http://schemas.microsoft.com/office/drawing/2014/main" id="{B3D23D43-6864-483F-BA1D-98A276BAB8C3}"/>
                    </a:ext>
                  </a:extLst>
                </p:cNvPr>
                <p:cNvSpPr>
                  <a:spLocks noChangeArrowheads="1"/>
                </p:cNvSpPr>
                <p:nvPr/>
              </p:nvSpPr>
              <p:spPr bwMode="auto">
                <a:xfrm>
                  <a:off x="2836863" y="5207000"/>
                  <a:ext cx="1014412" cy="481013"/>
                </a:xfrm>
                <a:custGeom>
                  <a:avLst/>
                  <a:gdLst>
                    <a:gd name="T0" fmla="*/ 2147483646 w 2819"/>
                    <a:gd name="T1" fmla="*/ 2147483646 h 1338"/>
                    <a:gd name="T2" fmla="*/ 2147483646 w 2819"/>
                    <a:gd name="T3" fmla="*/ 2147483646 h 1338"/>
                    <a:gd name="T4" fmla="*/ 2147483646 w 2819"/>
                    <a:gd name="T5" fmla="*/ 2147483646 h 1338"/>
                    <a:gd name="T6" fmla="*/ 2147483646 w 2819"/>
                    <a:gd name="T7" fmla="*/ 2147483646 h 1338"/>
                    <a:gd name="T8" fmla="*/ 2147483646 w 2819"/>
                    <a:gd name="T9" fmla="*/ 2147483646 h 1338"/>
                    <a:gd name="T10" fmla="*/ 2147483646 w 2819"/>
                    <a:gd name="T11" fmla="*/ 2147483646 h 1338"/>
                    <a:gd name="T12" fmla="*/ 2147483646 w 2819"/>
                    <a:gd name="T13" fmla="*/ 2147483646 h 1338"/>
                    <a:gd name="T14" fmla="*/ 2147483646 w 2819"/>
                    <a:gd name="T15" fmla="*/ 2147483646 h 1338"/>
                    <a:gd name="T16" fmla="*/ 2147483646 w 2819"/>
                    <a:gd name="T17" fmla="*/ 2147483646 h 1338"/>
                    <a:gd name="T18" fmla="*/ 2147483646 w 2819"/>
                    <a:gd name="T19" fmla="*/ 2147483646 h 1338"/>
                    <a:gd name="T20" fmla="*/ 2147483646 w 2819"/>
                    <a:gd name="T21" fmla="*/ 2147483646 h 1338"/>
                    <a:gd name="T22" fmla="*/ 2147483646 w 2819"/>
                    <a:gd name="T23" fmla="*/ 2147483646 h 1338"/>
                    <a:gd name="T24" fmla="*/ 2147483646 w 2819"/>
                    <a:gd name="T25" fmla="*/ 2147483646 h 1338"/>
                    <a:gd name="T26" fmla="*/ 2147483646 w 2819"/>
                    <a:gd name="T27" fmla="*/ 2147483646 h 1338"/>
                    <a:gd name="T28" fmla="*/ 2147483646 w 2819"/>
                    <a:gd name="T29" fmla="*/ 2147483646 h 1338"/>
                    <a:gd name="T30" fmla="*/ 2147483646 w 2819"/>
                    <a:gd name="T31" fmla="*/ 2147483646 h 1338"/>
                    <a:gd name="T32" fmla="*/ 2147483646 w 2819"/>
                    <a:gd name="T33" fmla="*/ 2147483646 h 1338"/>
                    <a:gd name="T34" fmla="*/ 2147483646 w 2819"/>
                    <a:gd name="T35" fmla="*/ 2147483646 h 1338"/>
                    <a:gd name="T36" fmla="*/ 2147483646 w 2819"/>
                    <a:gd name="T37" fmla="*/ 2147483646 h 1338"/>
                    <a:gd name="T38" fmla="*/ 2147483646 w 2819"/>
                    <a:gd name="T39" fmla="*/ 2147483646 h 1338"/>
                    <a:gd name="T40" fmla="*/ 2147483646 w 2819"/>
                    <a:gd name="T41" fmla="*/ 2147483646 h 1338"/>
                    <a:gd name="T42" fmla="*/ 2147483646 w 2819"/>
                    <a:gd name="T43" fmla="*/ 2147483646 h 1338"/>
                    <a:gd name="T44" fmla="*/ 2147483646 w 2819"/>
                    <a:gd name="T45" fmla="*/ 2147483646 h 1338"/>
                    <a:gd name="T46" fmla="*/ 2147483646 w 2819"/>
                    <a:gd name="T47" fmla="*/ 2147483646 h 1338"/>
                    <a:gd name="T48" fmla="*/ 2147483646 w 2819"/>
                    <a:gd name="T49" fmla="*/ 2147483646 h 133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819" h="1338">
                      <a:moveTo>
                        <a:pt x="2727" y="1011"/>
                      </a:moveTo>
                      <a:lnTo>
                        <a:pt x="2727" y="1011"/>
                      </a:lnTo>
                      <a:cubicBezTo>
                        <a:pt x="2779" y="1011"/>
                        <a:pt x="2818" y="1050"/>
                        <a:pt x="2818" y="1103"/>
                      </a:cubicBezTo>
                      <a:cubicBezTo>
                        <a:pt x="2818" y="1155"/>
                        <a:pt x="2779" y="1193"/>
                        <a:pt x="2727" y="1193"/>
                      </a:cubicBezTo>
                      <a:cubicBezTo>
                        <a:pt x="2127" y="1193"/>
                        <a:pt x="2127" y="1193"/>
                        <a:pt x="2127" y="1193"/>
                      </a:cubicBezTo>
                      <a:cubicBezTo>
                        <a:pt x="2121" y="1193"/>
                        <a:pt x="2114" y="1193"/>
                        <a:pt x="2114" y="1193"/>
                      </a:cubicBezTo>
                      <a:cubicBezTo>
                        <a:pt x="2075" y="1200"/>
                        <a:pt x="2042" y="1181"/>
                        <a:pt x="2023" y="1148"/>
                      </a:cubicBezTo>
                      <a:cubicBezTo>
                        <a:pt x="1749" y="691"/>
                        <a:pt x="1749" y="691"/>
                        <a:pt x="1749" y="691"/>
                      </a:cubicBezTo>
                      <a:cubicBezTo>
                        <a:pt x="1057" y="1304"/>
                        <a:pt x="1057" y="1304"/>
                        <a:pt x="1057" y="1304"/>
                      </a:cubicBezTo>
                      <a:cubicBezTo>
                        <a:pt x="1018" y="1337"/>
                        <a:pt x="960" y="1331"/>
                        <a:pt x="927" y="1292"/>
                      </a:cubicBezTo>
                      <a:cubicBezTo>
                        <a:pt x="920" y="1292"/>
                        <a:pt x="914" y="1285"/>
                        <a:pt x="914" y="1279"/>
                      </a:cubicBezTo>
                      <a:cubicBezTo>
                        <a:pt x="901" y="1272"/>
                        <a:pt x="894" y="1259"/>
                        <a:pt x="887" y="1246"/>
                      </a:cubicBezTo>
                      <a:cubicBezTo>
                        <a:pt x="536" y="332"/>
                        <a:pt x="536" y="332"/>
                        <a:pt x="536" y="332"/>
                      </a:cubicBezTo>
                      <a:cubicBezTo>
                        <a:pt x="189" y="1246"/>
                        <a:pt x="189" y="1246"/>
                        <a:pt x="189" y="1246"/>
                      </a:cubicBezTo>
                      <a:cubicBezTo>
                        <a:pt x="170" y="1292"/>
                        <a:pt x="118" y="1317"/>
                        <a:pt x="66" y="1298"/>
                      </a:cubicBezTo>
                      <a:cubicBezTo>
                        <a:pt x="20" y="1279"/>
                        <a:pt x="0" y="1226"/>
                        <a:pt x="13" y="1181"/>
                      </a:cubicBezTo>
                      <a:cubicBezTo>
                        <a:pt x="444" y="65"/>
                        <a:pt x="444" y="65"/>
                        <a:pt x="444" y="65"/>
                      </a:cubicBezTo>
                      <a:cubicBezTo>
                        <a:pt x="464" y="26"/>
                        <a:pt x="496" y="0"/>
                        <a:pt x="536" y="7"/>
                      </a:cubicBezTo>
                      <a:cubicBezTo>
                        <a:pt x="574" y="0"/>
                        <a:pt x="614" y="26"/>
                        <a:pt x="633" y="65"/>
                      </a:cubicBezTo>
                      <a:cubicBezTo>
                        <a:pt x="1025" y="1083"/>
                        <a:pt x="1025" y="1083"/>
                        <a:pt x="1025" y="1083"/>
                      </a:cubicBezTo>
                      <a:cubicBezTo>
                        <a:pt x="1690" y="496"/>
                        <a:pt x="1690" y="496"/>
                        <a:pt x="1690" y="496"/>
                      </a:cubicBezTo>
                      <a:cubicBezTo>
                        <a:pt x="1716" y="476"/>
                        <a:pt x="1742" y="469"/>
                        <a:pt x="1768" y="476"/>
                      </a:cubicBezTo>
                      <a:cubicBezTo>
                        <a:pt x="1807" y="476"/>
                        <a:pt x="1840" y="489"/>
                        <a:pt x="1859" y="521"/>
                      </a:cubicBezTo>
                      <a:cubicBezTo>
                        <a:pt x="2153" y="1011"/>
                        <a:pt x="2153" y="1011"/>
                        <a:pt x="2153" y="1011"/>
                      </a:cubicBezTo>
                      <a:lnTo>
                        <a:pt x="2727" y="1011"/>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26" name="Freeform 107">
                  <a:extLst>
                    <a:ext uri="{FF2B5EF4-FFF2-40B4-BE49-F238E27FC236}">
                      <a16:creationId xmlns:a16="http://schemas.microsoft.com/office/drawing/2014/main" id="{88EF3F21-198B-4A78-82E6-6E176F295E3F}"/>
                    </a:ext>
                  </a:extLst>
                </p:cNvPr>
                <p:cNvSpPr>
                  <a:spLocks noChangeArrowheads="1"/>
                </p:cNvSpPr>
                <p:nvPr/>
              </p:nvSpPr>
              <p:spPr bwMode="auto">
                <a:xfrm>
                  <a:off x="3232150" y="4829175"/>
                  <a:ext cx="430213" cy="433388"/>
                </a:xfrm>
                <a:custGeom>
                  <a:avLst/>
                  <a:gdLst>
                    <a:gd name="T0" fmla="*/ 2147483646 w 1195"/>
                    <a:gd name="T1" fmla="*/ 2147483646 h 1202"/>
                    <a:gd name="T2" fmla="*/ 2147483646 w 1195"/>
                    <a:gd name="T3" fmla="*/ 2147483646 h 1202"/>
                    <a:gd name="T4" fmla="*/ 2147483646 w 1195"/>
                    <a:gd name="T5" fmla="*/ 2147483646 h 1202"/>
                    <a:gd name="T6" fmla="*/ 2147483646 w 1195"/>
                    <a:gd name="T7" fmla="*/ 2147483646 h 1202"/>
                    <a:gd name="T8" fmla="*/ 2147483646 w 1195"/>
                    <a:gd name="T9" fmla="*/ 2147483646 h 1202"/>
                    <a:gd name="T10" fmla="*/ 2147483646 w 1195"/>
                    <a:gd name="T11" fmla="*/ 2147483646 h 1202"/>
                    <a:gd name="T12" fmla="*/ 2147483646 w 1195"/>
                    <a:gd name="T13" fmla="*/ 2147483646 h 1202"/>
                    <a:gd name="T14" fmla="*/ 2147483646 w 1195"/>
                    <a:gd name="T15" fmla="*/ 2147483646 h 1202"/>
                    <a:gd name="T16" fmla="*/ 2147483646 w 1195"/>
                    <a:gd name="T17" fmla="*/ 2147483646 h 1202"/>
                    <a:gd name="T18" fmla="*/ 2147483646 w 1195"/>
                    <a:gd name="T19" fmla="*/ 2147483646 h 1202"/>
                    <a:gd name="T20" fmla="*/ 2147483646 w 1195"/>
                    <a:gd name="T21" fmla="*/ 2147483646 h 1202"/>
                    <a:gd name="T22" fmla="*/ 2147483646 w 1195"/>
                    <a:gd name="T23" fmla="*/ 2147483646 h 1202"/>
                    <a:gd name="T24" fmla="*/ 2147483646 w 1195"/>
                    <a:gd name="T25" fmla="*/ 2147483646 h 1202"/>
                    <a:gd name="T26" fmla="*/ 2147483646 w 1195"/>
                    <a:gd name="T27" fmla="*/ 2147483646 h 1202"/>
                    <a:gd name="T28" fmla="*/ 2147483646 w 1195"/>
                    <a:gd name="T29" fmla="*/ 2147483646 h 120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95" h="1202">
                      <a:moveTo>
                        <a:pt x="1090" y="868"/>
                      </a:moveTo>
                      <a:lnTo>
                        <a:pt x="1090" y="868"/>
                      </a:lnTo>
                      <a:cubicBezTo>
                        <a:pt x="1149" y="940"/>
                        <a:pt x="1149" y="940"/>
                        <a:pt x="1149" y="940"/>
                      </a:cubicBezTo>
                      <a:cubicBezTo>
                        <a:pt x="855" y="1188"/>
                        <a:pt x="855" y="1188"/>
                        <a:pt x="855" y="1188"/>
                      </a:cubicBezTo>
                      <a:cubicBezTo>
                        <a:pt x="803" y="1123"/>
                        <a:pt x="803" y="1123"/>
                        <a:pt x="803" y="1123"/>
                      </a:cubicBezTo>
                      <a:cubicBezTo>
                        <a:pt x="594" y="1201"/>
                        <a:pt x="346" y="1142"/>
                        <a:pt x="189" y="966"/>
                      </a:cubicBezTo>
                      <a:cubicBezTo>
                        <a:pt x="0" y="731"/>
                        <a:pt x="26" y="392"/>
                        <a:pt x="255" y="196"/>
                      </a:cubicBezTo>
                      <a:cubicBezTo>
                        <a:pt x="483" y="0"/>
                        <a:pt x="829" y="27"/>
                        <a:pt x="1025" y="255"/>
                      </a:cubicBezTo>
                      <a:cubicBezTo>
                        <a:pt x="1174" y="431"/>
                        <a:pt x="1194" y="679"/>
                        <a:pt x="1090" y="868"/>
                      </a:cubicBezTo>
                      <a:close/>
                      <a:moveTo>
                        <a:pt x="881" y="934"/>
                      </a:moveTo>
                      <a:lnTo>
                        <a:pt x="881" y="934"/>
                      </a:lnTo>
                      <a:cubicBezTo>
                        <a:pt x="1063" y="783"/>
                        <a:pt x="1083" y="516"/>
                        <a:pt x="933" y="333"/>
                      </a:cubicBezTo>
                      <a:cubicBezTo>
                        <a:pt x="783" y="157"/>
                        <a:pt x="515" y="138"/>
                        <a:pt x="333" y="287"/>
                      </a:cubicBezTo>
                      <a:cubicBezTo>
                        <a:pt x="157" y="438"/>
                        <a:pt x="131" y="705"/>
                        <a:pt x="287" y="888"/>
                      </a:cubicBezTo>
                      <a:cubicBezTo>
                        <a:pt x="437" y="1064"/>
                        <a:pt x="705" y="1083"/>
                        <a:pt x="881" y="934"/>
                      </a:cubicBezTo>
                      <a:close/>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27" name="Freeform 108">
                  <a:extLst>
                    <a:ext uri="{FF2B5EF4-FFF2-40B4-BE49-F238E27FC236}">
                      <a16:creationId xmlns:a16="http://schemas.microsoft.com/office/drawing/2014/main" id="{62CE26DD-3139-4565-8F14-86A1A2A8F608}"/>
                    </a:ext>
                  </a:extLst>
                </p:cNvPr>
                <p:cNvSpPr>
                  <a:spLocks noChangeArrowheads="1"/>
                </p:cNvSpPr>
                <p:nvPr/>
              </p:nvSpPr>
              <p:spPr bwMode="auto">
                <a:xfrm>
                  <a:off x="2655888" y="4935538"/>
                  <a:ext cx="935037" cy="938212"/>
                </a:xfrm>
                <a:custGeom>
                  <a:avLst/>
                  <a:gdLst>
                    <a:gd name="T0" fmla="*/ 2147483646 w 2597"/>
                    <a:gd name="T1" fmla="*/ 2147483646 h 2604"/>
                    <a:gd name="T2" fmla="*/ 2147483646 w 2597"/>
                    <a:gd name="T3" fmla="*/ 2147483646 h 2604"/>
                    <a:gd name="T4" fmla="*/ 2147483646 w 2597"/>
                    <a:gd name="T5" fmla="*/ 2147483646 h 2604"/>
                    <a:gd name="T6" fmla="*/ 2147483646 w 2597"/>
                    <a:gd name="T7" fmla="*/ 2147483646 h 2604"/>
                    <a:gd name="T8" fmla="*/ 2147483646 w 2597"/>
                    <a:gd name="T9" fmla="*/ 2147483646 h 2604"/>
                    <a:gd name="T10" fmla="*/ 2147483646 w 2597"/>
                    <a:gd name="T11" fmla="*/ 2147483646 h 2604"/>
                    <a:gd name="T12" fmla="*/ 0 w 2597"/>
                    <a:gd name="T13" fmla="*/ 2147483646 h 2604"/>
                    <a:gd name="T14" fmla="*/ 0 w 2597"/>
                    <a:gd name="T15" fmla="*/ 2147483646 h 2604"/>
                    <a:gd name="T16" fmla="*/ 2147483646 w 2597"/>
                    <a:gd name="T17" fmla="*/ 2147483646 h 2604"/>
                    <a:gd name="T18" fmla="*/ 2147483646 w 2597"/>
                    <a:gd name="T19" fmla="*/ 0 h 2604"/>
                    <a:gd name="T20" fmla="*/ 2147483646 w 2597"/>
                    <a:gd name="T21" fmla="*/ 0 h 2604"/>
                    <a:gd name="T22" fmla="*/ 2147483646 w 2597"/>
                    <a:gd name="T23" fmla="*/ 2147483646 h 2604"/>
                    <a:gd name="T24" fmla="*/ 2147483646 w 2597"/>
                    <a:gd name="T25" fmla="*/ 2147483646 h 260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597" h="2604">
                      <a:moveTo>
                        <a:pt x="2596" y="2251"/>
                      </a:moveTo>
                      <a:lnTo>
                        <a:pt x="2596" y="2329"/>
                      </a:lnTo>
                      <a:lnTo>
                        <a:pt x="418" y="2329"/>
                      </a:lnTo>
                      <a:lnTo>
                        <a:pt x="418" y="2603"/>
                      </a:lnTo>
                      <a:lnTo>
                        <a:pt x="333" y="2603"/>
                      </a:lnTo>
                      <a:lnTo>
                        <a:pt x="333" y="2329"/>
                      </a:lnTo>
                      <a:lnTo>
                        <a:pt x="0" y="2329"/>
                      </a:lnTo>
                      <a:lnTo>
                        <a:pt x="0" y="2251"/>
                      </a:lnTo>
                      <a:lnTo>
                        <a:pt x="333" y="2251"/>
                      </a:lnTo>
                      <a:lnTo>
                        <a:pt x="333" y="0"/>
                      </a:lnTo>
                      <a:lnTo>
                        <a:pt x="418" y="0"/>
                      </a:lnTo>
                      <a:lnTo>
                        <a:pt x="418" y="2251"/>
                      </a:lnTo>
                      <a:lnTo>
                        <a:pt x="2596" y="2251"/>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28" name="Freeform 109">
                  <a:extLst>
                    <a:ext uri="{FF2B5EF4-FFF2-40B4-BE49-F238E27FC236}">
                      <a16:creationId xmlns:a16="http://schemas.microsoft.com/office/drawing/2014/main" id="{82F0445E-35AF-4F11-B9C9-2A62F9923F62}"/>
                    </a:ext>
                  </a:extLst>
                </p:cNvPr>
                <p:cNvSpPr>
                  <a:spLocks noChangeArrowheads="1"/>
                </p:cNvSpPr>
                <p:nvPr/>
              </p:nvSpPr>
              <p:spPr bwMode="auto">
                <a:xfrm>
                  <a:off x="2867025" y="5075238"/>
                  <a:ext cx="71438" cy="33337"/>
                </a:xfrm>
                <a:custGeom>
                  <a:avLst/>
                  <a:gdLst>
                    <a:gd name="T0" fmla="*/ 2147483646 w 197"/>
                    <a:gd name="T1" fmla="*/ 0 h 92"/>
                    <a:gd name="T2" fmla="*/ 2147483646 w 197"/>
                    <a:gd name="T3" fmla="*/ 2147483646 h 92"/>
                    <a:gd name="T4" fmla="*/ 0 w 197"/>
                    <a:gd name="T5" fmla="*/ 2147483646 h 92"/>
                    <a:gd name="T6" fmla="*/ 0 w 197"/>
                    <a:gd name="T7" fmla="*/ 0 h 92"/>
                    <a:gd name="T8" fmla="*/ 2147483646 w 197"/>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92">
                      <a:moveTo>
                        <a:pt x="196" y="0"/>
                      </a:moveTo>
                      <a:lnTo>
                        <a:pt x="196" y="91"/>
                      </a:lnTo>
                      <a:lnTo>
                        <a:pt x="0" y="91"/>
                      </a:lnTo>
                      <a:lnTo>
                        <a:pt x="0" y="0"/>
                      </a:lnTo>
                      <a:lnTo>
                        <a:pt x="196"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29" name="Freeform 110">
                  <a:extLst>
                    <a:ext uri="{FF2B5EF4-FFF2-40B4-BE49-F238E27FC236}">
                      <a16:creationId xmlns:a16="http://schemas.microsoft.com/office/drawing/2014/main" id="{6BC9938C-B50D-4B20-B05B-634634674EE4}"/>
                    </a:ext>
                  </a:extLst>
                </p:cNvPr>
                <p:cNvSpPr>
                  <a:spLocks noChangeArrowheads="1"/>
                </p:cNvSpPr>
                <p:nvPr/>
              </p:nvSpPr>
              <p:spPr bwMode="auto">
                <a:xfrm>
                  <a:off x="2867025" y="5006975"/>
                  <a:ext cx="71438" cy="33338"/>
                </a:xfrm>
                <a:custGeom>
                  <a:avLst/>
                  <a:gdLst>
                    <a:gd name="T0" fmla="*/ 2147483646 w 197"/>
                    <a:gd name="T1" fmla="*/ 0 h 93"/>
                    <a:gd name="T2" fmla="*/ 2147483646 w 197"/>
                    <a:gd name="T3" fmla="*/ 2147483646 h 93"/>
                    <a:gd name="T4" fmla="*/ 0 w 197"/>
                    <a:gd name="T5" fmla="*/ 2147483646 h 93"/>
                    <a:gd name="T6" fmla="*/ 0 w 197"/>
                    <a:gd name="T7" fmla="*/ 0 h 93"/>
                    <a:gd name="T8" fmla="*/ 2147483646 w 197"/>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93">
                      <a:moveTo>
                        <a:pt x="196" y="0"/>
                      </a:moveTo>
                      <a:lnTo>
                        <a:pt x="196" y="92"/>
                      </a:lnTo>
                      <a:lnTo>
                        <a:pt x="0" y="92"/>
                      </a:lnTo>
                      <a:lnTo>
                        <a:pt x="0" y="0"/>
                      </a:lnTo>
                      <a:lnTo>
                        <a:pt x="196"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30" name="Freeform 111">
                  <a:extLst>
                    <a:ext uri="{FF2B5EF4-FFF2-40B4-BE49-F238E27FC236}">
                      <a16:creationId xmlns:a16="http://schemas.microsoft.com/office/drawing/2014/main" id="{726AB9A7-6B52-447E-86BB-054B39A8A1D1}"/>
                    </a:ext>
                  </a:extLst>
                </p:cNvPr>
                <p:cNvSpPr>
                  <a:spLocks noChangeArrowheads="1"/>
                </p:cNvSpPr>
                <p:nvPr/>
              </p:nvSpPr>
              <p:spPr bwMode="auto">
                <a:xfrm>
                  <a:off x="2867025" y="4940300"/>
                  <a:ext cx="71438" cy="33338"/>
                </a:xfrm>
                <a:custGeom>
                  <a:avLst/>
                  <a:gdLst>
                    <a:gd name="T0" fmla="*/ 2147483646 w 197"/>
                    <a:gd name="T1" fmla="*/ 0 h 92"/>
                    <a:gd name="T2" fmla="*/ 2147483646 w 197"/>
                    <a:gd name="T3" fmla="*/ 2147483646 h 92"/>
                    <a:gd name="T4" fmla="*/ 0 w 197"/>
                    <a:gd name="T5" fmla="*/ 2147483646 h 92"/>
                    <a:gd name="T6" fmla="*/ 0 w 197"/>
                    <a:gd name="T7" fmla="*/ 0 h 92"/>
                    <a:gd name="T8" fmla="*/ 2147483646 w 197"/>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92">
                      <a:moveTo>
                        <a:pt x="196" y="0"/>
                      </a:moveTo>
                      <a:lnTo>
                        <a:pt x="196" y="91"/>
                      </a:lnTo>
                      <a:lnTo>
                        <a:pt x="0" y="91"/>
                      </a:lnTo>
                      <a:lnTo>
                        <a:pt x="0" y="0"/>
                      </a:lnTo>
                      <a:lnTo>
                        <a:pt x="196"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grpSp>
          <p:sp>
            <p:nvSpPr>
              <p:cNvPr id="18" name="Rectangle 17">
                <a:extLst>
                  <a:ext uri="{FF2B5EF4-FFF2-40B4-BE49-F238E27FC236}">
                    <a16:creationId xmlns:a16="http://schemas.microsoft.com/office/drawing/2014/main" id="{D318CF89-A013-4522-84A3-2A44AA4CF0C1}"/>
                  </a:ext>
                </a:extLst>
              </p:cNvPr>
              <p:cNvSpPr/>
              <p:nvPr/>
            </p:nvSpPr>
            <p:spPr bwMode="auto">
              <a:xfrm>
                <a:off x="323850" y="3293466"/>
                <a:ext cx="8496297" cy="790585"/>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srgbClr val="4B8DCB"/>
                    </a:solidFill>
                    <a:effectLst/>
                    <a:uLnTx/>
                    <a:uFillTx/>
                    <a:latin typeface="Arial Black" panose="020B0A04020102020204" pitchFamily="34" charset="0"/>
                    <a:ea typeface="+mn-ea"/>
                    <a:cs typeface="+mn-cs"/>
                  </a:rPr>
                  <a:t>Financial aspects</a:t>
                </a:r>
                <a:endParaRPr kumimoji="0" lang="en-US" sz="9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endParaRPr>
              </a:p>
            </p:txBody>
          </p:sp>
          <p:sp>
            <p:nvSpPr>
              <p:cNvPr id="19" name="TextBox 18">
                <a:extLst>
                  <a:ext uri="{FF2B5EF4-FFF2-40B4-BE49-F238E27FC236}">
                    <a16:creationId xmlns:a16="http://schemas.microsoft.com/office/drawing/2014/main" id="{EC4F14B6-BEE0-48D6-81C5-9763F53BED62}"/>
                  </a:ext>
                </a:extLst>
              </p:cNvPr>
              <p:cNvSpPr txBox="1"/>
              <p:nvPr/>
            </p:nvSpPr>
            <p:spPr>
              <a:xfrm>
                <a:off x="409432" y="3500433"/>
                <a:ext cx="634220" cy="69290"/>
              </a:xfrm>
              <a:prstGeom prst="rect">
                <a:avLst/>
              </a:prstGeom>
              <a:noFill/>
            </p:spPr>
            <p:txBody>
              <a:bodyPr wrap="none" lIns="0" tIns="0" rIns="0" bIns="0" rtlCol="0">
                <a:spAutoFit/>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Revenue streams:</a:t>
                </a:r>
              </a:p>
            </p:txBody>
          </p:sp>
          <p:sp>
            <p:nvSpPr>
              <p:cNvPr id="20" name="TextBox 19">
                <a:extLst>
                  <a:ext uri="{FF2B5EF4-FFF2-40B4-BE49-F238E27FC236}">
                    <a16:creationId xmlns:a16="http://schemas.microsoft.com/office/drawing/2014/main" id="{7E296B70-5443-4C5C-84B8-83A36A452020}"/>
                  </a:ext>
                </a:extLst>
              </p:cNvPr>
              <p:cNvSpPr txBox="1"/>
              <p:nvPr/>
            </p:nvSpPr>
            <p:spPr>
              <a:xfrm>
                <a:off x="2326750" y="3500433"/>
                <a:ext cx="531404" cy="69290"/>
              </a:xfrm>
              <a:prstGeom prst="rect">
                <a:avLst/>
              </a:prstGeom>
              <a:noFill/>
            </p:spPr>
            <p:txBody>
              <a:bodyPr wrap="none" lIns="0" tIns="0" rIns="0" bIns="0" rtlCol="0">
                <a:spAutoFit/>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Cost structure:</a:t>
                </a:r>
              </a:p>
            </p:txBody>
          </p:sp>
          <p:sp>
            <p:nvSpPr>
              <p:cNvPr id="21" name="TextBox 20">
                <a:extLst>
                  <a:ext uri="{FF2B5EF4-FFF2-40B4-BE49-F238E27FC236}">
                    <a16:creationId xmlns:a16="http://schemas.microsoft.com/office/drawing/2014/main" id="{4962A2D2-56A9-4A05-95FB-3B468824B147}"/>
                  </a:ext>
                </a:extLst>
              </p:cNvPr>
              <p:cNvSpPr txBox="1"/>
              <p:nvPr/>
            </p:nvSpPr>
            <p:spPr>
              <a:xfrm>
                <a:off x="4091782" y="3500433"/>
                <a:ext cx="906853" cy="69290"/>
              </a:xfrm>
              <a:prstGeom prst="rect">
                <a:avLst/>
              </a:prstGeom>
              <a:noFill/>
            </p:spPr>
            <p:txBody>
              <a:bodyPr wrap="none" lIns="0" tIns="0" rIns="0" bIns="0" rtlCol="0">
                <a:spAutoFit/>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Risks (facing /mitigating):</a:t>
                </a:r>
              </a:p>
            </p:txBody>
          </p:sp>
          <p:sp>
            <p:nvSpPr>
              <p:cNvPr id="22" name="TextBox 21">
                <a:extLst>
                  <a:ext uri="{FF2B5EF4-FFF2-40B4-BE49-F238E27FC236}">
                    <a16:creationId xmlns:a16="http://schemas.microsoft.com/office/drawing/2014/main" id="{D2544EDD-7128-48A1-B952-01942A27431A}"/>
                  </a:ext>
                </a:extLst>
              </p:cNvPr>
              <p:cNvSpPr txBox="1"/>
              <p:nvPr/>
            </p:nvSpPr>
            <p:spPr>
              <a:xfrm>
                <a:off x="6451529" y="3500433"/>
                <a:ext cx="415881" cy="69290"/>
              </a:xfrm>
              <a:prstGeom prst="rect">
                <a:avLst/>
              </a:prstGeom>
              <a:noFill/>
            </p:spPr>
            <p:txBody>
              <a:bodyPr wrap="none" lIns="0" tIns="0" rIns="0" bIns="0" rtlCol="0">
                <a:spAutoFit/>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GB" sz="700" b="1" i="0" u="none" strike="noStrike" kern="1200" cap="none" spc="0" normalizeH="0" baseline="0" noProof="0" dirty="0">
                    <a:ln>
                      <a:noFill/>
                    </a:ln>
                    <a:solidFill>
                      <a:srgbClr val="000000"/>
                    </a:solidFill>
                    <a:effectLst/>
                    <a:uLnTx/>
                    <a:uFillTx/>
                    <a:latin typeface="Arial Black" panose="020B0A04020102020204" pitchFamily="34" charset="0"/>
                    <a:ea typeface="+mn-ea"/>
                    <a:cs typeface="+mn-cs"/>
                  </a:rPr>
                  <a:t>Intangibles:</a:t>
                </a:r>
              </a:p>
            </p:txBody>
          </p:sp>
        </p:grpSp>
        <p:sp>
          <p:nvSpPr>
            <p:cNvPr id="52" name="Rectangle 51">
              <a:extLst>
                <a:ext uri="{FF2B5EF4-FFF2-40B4-BE49-F238E27FC236}">
                  <a16:creationId xmlns:a16="http://schemas.microsoft.com/office/drawing/2014/main" id="{13DD0DED-7BFA-4A2E-A617-E63516C36F5A}"/>
                </a:ext>
              </a:extLst>
            </p:cNvPr>
            <p:cNvSpPr/>
            <p:nvPr/>
          </p:nvSpPr>
          <p:spPr bwMode="auto">
            <a:xfrm>
              <a:off x="323850" y="1523053"/>
              <a:ext cx="11436346" cy="541029"/>
            </a:xfrm>
            <a:prstGeom prst="rect">
              <a:avLst/>
            </a:prstGeom>
            <a:noFill/>
            <a:ln w="25400" algn="ctr">
              <a:solidFill>
                <a:srgbClr val="93BBE0"/>
              </a:solidFill>
              <a:miter lim="800000"/>
              <a:headEnd/>
              <a:tailEnd/>
            </a:ln>
            <a:effectLst/>
          </p:spPr>
          <p:txBody>
            <a:bodyPr vert="horz" wrap="square" lIns="72000" tIns="36000" rIns="36000" bIns="36000" numCol="1" spcCol="0" rtlCol="0" anchor="t"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srgbClr val="4B8DCB"/>
                  </a:solidFill>
                  <a:effectLst/>
                  <a:uLnTx/>
                  <a:uFillTx/>
                  <a:latin typeface="Arial Black" panose="020B0A04020102020204" pitchFamily="34" charset="0"/>
                  <a:ea typeface="+mn-ea"/>
                  <a:cs typeface="+mn-cs"/>
                </a:rPr>
                <a:t>Vision statement</a:t>
              </a:r>
            </a:p>
          </p:txBody>
        </p:sp>
      </p:grpSp>
    </p:spTree>
    <p:extLst>
      <p:ext uri="{BB962C8B-B14F-4D97-AF65-F5344CB8AC3E}">
        <p14:creationId xmlns:p14="http://schemas.microsoft.com/office/powerpoint/2010/main" val="16149262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5zGtFVUzSGKsWFG6AVbPF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E0LezcDxSpSytytlLwqYN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E0LezcDxSpSytytlLwqYN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d84IOvPWR6y2DSTKpEYTF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kd0wGsg8y3nljU8CeZTiE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_b2GsNT5HAJYG3TsiML66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0FgXGnmsQfelp0xRdS7j9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0FgXGnmsQfelp0xRdS7j9A"/>
</p:tagLst>
</file>

<file path=ppt/theme/theme1.xml><?xml version="1.0" encoding="utf-8"?>
<a:theme xmlns:a="http://schemas.openxmlformats.org/drawingml/2006/main" name="Nordic Innovation">
  <a:themeElements>
    <a:clrScheme name="Nordic Innovation">
      <a:dk1>
        <a:srgbClr val="000000"/>
      </a:dk1>
      <a:lt1>
        <a:sysClr val="window" lastClr="FFFFFF"/>
      </a:lt1>
      <a:dk2>
        <a:srgbClr val="BCBDE2"/>
      </a:dk2>
      <a:lt2>
        <a:srgbClr val="FFF0BE"/>
      </a:lt2>
      <a:accent1>
        <a:srgbClr val="385988"/>
      </a:accent1>
      <a:accent2>
        <a:srgbClr val="006EB6"/>
      </a:accent2>
      <a:accent3>
        <a:srgbClr val="ADCFF1"/>
      </a:accent3>
      <a:accent4>
        <a:srgbClr val="F42941"/>
      </a:accent4>
      <a:accent5>
        <a:srgbClr val="FBA9B3"/>
      </a:accent5>
      <a:accent6>
        <a:srgbClr val="FDCF41"/>
      </a:accent6>
      <a:hlink>
        <a:srgbClr val="006EB6"/>
      </a:hlink>
      <a:folHlink>
        <a:srgbClr val="ADCFF1"/>
      </a:folHlink>
    </a:clrScheme>
    <a:fontScheme name="Nordic Innovation">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lgn="ctr">
          <a:defRPr sz="22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200" dirty="0" err="1">
            <a:solidFill>
              <a:srgbClr val="006EB6"/>
            </a:solidFill>
          </a:defRPr>
        </a:defPPr>
      </a:lstStyle>
    </a:txDef>
  </a:objectDefaults>
  <a:extraClrSchemeLst/>
  <a:extLst>
    <a:ext uri="{05A4C25C-085E-4340-85A3-A5531E510DB2}">
      <thm15:themeFamily xmlns:thm15="http://schemas.microsoft.com/office/thememl/2012/main" name="Nordic Innovation" id="{4E27DE22-8D69-4343-B4FD-A90AC9F04A63}" vid="{07F6E0CA-B6D7-461E-A572-7274CDF9FA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717AC7686615489B051784519862E6" ma:contentTypeVersion="9" ma:contentTypeDescription="Create a new document." ma:contentTypeScope="" ma:versionID="ed08ae27f0103113c31f643f1f13326d">
  <xsd:schema xmlns:xsd="http://www.w3.org/2001/XMLSchema" xmlns:xs="http://www.w3.org/2001/XMLSchema" xmlns:p="http://schemas.microsoft.com/office/2006/metadata/properties" xmlns:ns2="12368bc2-16db-41cd-8818-744de8f657e6" targetNamespace="http://schemas.microsoft.com/office/2006/metadata/properties" ma:root="true" ma:fieldsID="3d57010fd09968d1d6e2a91061c18147" ns2:_="">
    <xsd:import namespace="12368bc2-16db-41cd-8818-744de8f657e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368bc2-16db-41cd-8818-744de8f657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415438-17C8-4BA4-B640-A4F21A9292F9}">
  <ds:schemaRefs>
    <ds:schemaRef ds:uri="http://purl.org/dc/terms/"/>
    <ds:schemaRef ds:uri="http://purl.org/dc/elements/1.1/"/>
    <ds:schemaRef ds:uri="http://purl.org/dc/dcmitype/"/>
    <ds:schemaRef ds:uri="http://schemas.microsoft.com/office/infopath/2007/PartnerControls"/>
    <ds:schemaRef ds:uri="http://schemas.microsoft.com/office/2006/documentManagement/types"/>
    <ds:schemaRef ds:uri="http://www.w3.org/XML/1998/namespace"/>
    <ds:schemaRef ds:uri="http://schemas.microsoft.com/office/2006/metadata/properties"/>
    <ds:schemaRef ds:uri="http://schemas.openxmlformats.org/package/2006/metadata/core-properties"/>
    <ds:schemaRef ds:uri="12368bc2-16db-41cd-8818-744de8f657e6"/>
  </ds:schemaRefs>
</ds:datastoreItem>
</file>

<file path=customXml/itemProps2.xml><?xml version="1.0" encoding="utf-8"?>
<ds:datastoreItem xmlns:ds="http://schemas.openxmlformats.org/officeDocument/2006/customXml" ds:itemID="{ABED2254-4143-43BC-8485-E370E447B1B3}">
  <ds:schemaRefs>
    <ds:schemaRef ds:uri="http://schemas.microsoft.com/sharepoint/v3/contenttype/forms"/>
  </ds:schemaRefs>
</ds:datastoreItem>
</file>

<file path=customXml/itemProps3.xml><?xml version="1.0" encoding="utf-8"?>
<ds:datastoreItem xmlns:ds="http://schemas.openxmlformats.org/officeDocument/2006/customXml" ds:itemID="{D9B29A06-9283-4F4D-8EB1-E13A67A7E3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368bc2-16db-41cd-8818-744de8f657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Nordic Innovation</Template>
  <TotalTime>578</TotalTime>
  <Words>641</Words>
  <Application>Microsoft Office PowerPoint</Application>
  <PresentationFormat>Widescreen</PresentationFormat>
  <Paragraphs>172</Paragraphs>
  <Slides>5</Slides>
  <Notes>4</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5" baseType="lpstr">
      <vt:lpstr>Arial</vt:lpstr>
      <vt:lpstr>Arial Black</vt:lpstr>
      <vt:lpstr>Calibri</vt:lpstr>
      <vt:lpstr>Corbel</vt:lpstr>
      <vt:lpstr>Georgia</vt:lpstr>
      <vt:lpstr>Graphik Semibold</vt:lpstr>
      <vt:lpstr>Symbol</vt:lpstr>
      <vt:lpstr>Verdana</vt:lpstr>
      <vt:lpstr>Nordic Innovation</vt:lpstr>
      <vt:lpstr>think-cell Slide</vt:lpstr>
      <vt:lpstr>PowerPoint Presentation</vt:lpstr>
      <vt:lpstr>Business model canvas</vt:lpstr>
      <vt:lpstr>Business model canvas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Håkansson, Martin</dc:creator>
  <cp:lastModifiedBy>Haugland, Silje</cp:lastModifiedBy>
  <cp:revision>2</cp:revision>
  <dcterms:created xsi:type="dcterms:W3CDTF">2019-09-24T08:28:46Z</dcterms:created>
  <dcterms:modified xsi:type="dcterms:W3CDTF">2020-10-23T12:00:49Z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0x010100EA717AC7686615489B051784519862E6</vt:lpwstr>
  </property>
</Properties>
</file>